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</p:sldIdLst>
  <p:sldSz cx="18288000" cy="10287000"/>
  <p:notesSz cx="6858000" cy="9144000"/>
  <p:embeddedFontLst>
    <p:embeddedFont>
      <p:font typeface="Aileron" charset="1" panose="00000500000000000000"/>
      <p:regular r:id="rId40"/>
    </p:embeddedFont>
    <p:embeddedFont>
      <p:font typeface="Aileron Light" charset="1" panose="00000400000000000000"/>
      <p:regular r:id="rId41"/>
    </p:embeddedFont>
    <p:embeddedFont>
      <p:font typeface="Aileron Bold" charset="1" panose="00000800000000000000"/>
      <p:regular r:id="rId4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slides/slide34.xml" Type="http://schemas.openxmlformats.org/officeDocument/2006/relationships/slide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6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0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1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2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3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4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5.png" Type="http://schemas.openxmlformats.org/officeDocument/2006/relationships/image"/><Relationship Id="rId5" Target="../media/image16.png" Type="http://schemas.openxmlformats.org/officeDocument/2006/relationships/image"/><Relationship Id="rId6" Target="../media/image17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8.jpeg" Type="http://schemas.openxmlformats.org/officeDocument/2006/relationships/image"/><Relationship Id="rId4" Target="../media/VAGgzdDS82E.mp4" Type="http://schemas.openxmlformats.org/officeDocument/2006/relationships/video"/><Relationship Id="rId5" Target="../media/VAGgzdDS82E.mp4" Type="http://schemas.microsoft.com/office/2007/relationships/media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3256" r="0" b="-5187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66675" y="3600450"/>
            <a:ext cx="466889" cy="3086100"/>
            <a:chOff x="0" y="0"/>
            <a:chExt cx="122967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2967" cy="812800"/>
            </a:xfrm>
            <a:custGeom>
              <a:avLst/>
              <a:gdLst/>
              <a:ahLst/>
              <a:cxnLst/>
              <a:rect r="r" b="b" t="t" l="l"/>
              <a:pathLst>
                <a:path h="812800" w="122967">
                  <a:moveTo>
                    <a:pt x="0" y="0"/>
                  </a:moveTo>
                  <a:lnTo>
                    <a:pt x="122967" y="0"/>
                  </a:lnTo>
                  <a:lnTo>
                    <a:pt x="122967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201D1A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122967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7889932" y="3600450"/>
            <a:ext cx="466889" cy="3086100"/>
            <a:chOff x="0" y="0"/>
            <a:chExt cx="122967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2967" cy="812800"/>
            </a:xfrm>
            <a:custGeom>
              <a:avLst/>
              <a:gdLst/>
              <a:ahLst/>
              <a:cxnLst/>
              <a:rect r="r" b="b" t="t" l="l"/>
              <a:pathLst>
                <a:path h="812800" w="122967">
                  <a:moveTo>
                    <a:pt x="0" y="0"/>
                  </a:moveTo>
                  <a:lnTo>
                    <a:pt x="122967" y="0"/>
                  </a:lnTo>
                  <a:lnTo>
                    <a:pt x="122967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201D1A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122967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4310771" y="4486940"/>
            <a:ext cx="9666457" cy="1313119"/>
          </a:xfrm>
          <a:custGeom>
            <a:avLst/>
            <a:gdLst/>
            <a:ahLst/>
            <a:cxnLst/>
            <a:rect r="r" b="b" t="t" l="l"/>
            <a:pathLst>
              <a:path h="1313119" w="9666457">
                <a:moveTo>
                  <a:pt x="0" y="0"/>
                </a:moveTo>
                <a:lnTo>
                  <a:pt x="9666458" y="0"/>
                </a:lnTo>
                <a:lnTo>
                  <a:pt x="9666458" y="1313120"/>
                </a:lnTo>
                <a:lnTo>
                  <a:pt x="0" y="13131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4720056" y="3641771"/>
            <a:ext cx="8847889" cy="3645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49"/>
              </a:lnSpc>
            </a:pPr>
            <a:r>
              <a:rPr lang="en-US" sz="2178">
                <a:solidFill>
                  <a:srgbClr val="F4F1EB"/>
                </a:solidFill>
                <a:latin typeface="Aileron"/>
                <a:ea typeface="Aileron"/>
                <a:cs typeface="Aileron"/>
                <a:sym typeface="Aileron"/>
              </a:rPr>
              <a:t>TEAM 2: MARIANO SOARES, JULIA COLLINGWOOD, JOSHUA FOUCH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01D1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176364" y="0"/>
            <a:ext cx="6111636" cy="10287000"/>
            <a:chOff x="0" y="0"/>
            <a:chExt cx="8148848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30196" t="0" r="30196" b="0"/>
            <a:stretch>
              <a:fillRect/>
            </a:stretch>
          </p:blipFill>
          <p:spPr>
            <a:xfrm flipH="false" flipV="false">
              <a:off x="0" y="0"/>
              <a:ext cx="8148848" cy="13716000"/>
            </a:xfrm>
            <a:prstGeom prst="rect">
              <a:avLst/>
            </a:prstGeom>
          </p:spPr>
        </p:pic>
      </p:grpSp>
      <p:sp>
        <p:nvSpPr>
          <p:cNvPr name="TextBox 4" id="4"/>
          <p:cNvSpPr txBox="true"/>
          <p:nvPr/>
        </p:nvSpPr>
        <p:spPr>
          <a:xfrm rot="0">
            <a:off x="1028700" y="1409700"/>
            <a:ext cx="7743765" cy="31320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805"/>
              </a:lnSpc>
            </a:pPr>
            <a:r>
              <a:rPr lang="en-US" sz="13264" spc="-636">
                <a:solidFill>
                  <a:srgbClr val="F4F1EB"/>
                </a:solidFill>
                <a:latin typeface="Aileron Light"/>
                <a:ea typeface="Aileron Light"/>
                <a:cs typeface="Aileron Light"/>
                <a:sym typeface="Aileron Light"/>
              </a:rPr>
              <a:t>Project Breakdown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09320" y="6369050"/>
            <a:ext cx="8063145" cy="288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9" indent="-367030" lvl="1">
              <a:lnSpc>
                <a:spcPts val="5779"/>
              </a:lnSpc>
              <a:buFont typeface="Arial"/>
              <a:buChar char="•"/>
            </a:pPr>
            <a:r>
              <a:rPr lang="en-US" sz="3399">
                <a:solidFill>
                  <a:srgbClr val="F4F1EB"/>
                </a:solidFill>
                <a:latin typeface="Aileron Light"/>
                <a:ea typeface="Aileron Light"/>
                <a:cs typeface="Aileron Light"/>
                <a:sym typeface="Aileron Light"/>
              </a:rPr>
              <a:t>Project Mode: Personal Blog</a:t>
            </a:r>
          </a:p>
          <a:p>
            <a:pPr algn="l" marL="734059" indent="-367030" lvl="1">
              <a:lnSpc>
                <a:spcPts val="5779"/>
              </a:lnSpc>
              <a:buFont typeface="Arial"/>
              <a:buChar char="•"/>
            </a:pPr>
            <a:r>
              <a:rPr lang="en-US" sz="3399">
                <a:solidFill>
                  <a:srgbClr val="F4F1EB"/>
                </a:solidFill>
                <a:latin typeface="Aileron Light"/>
                <a:ea typeface="Aileron Light"/>
                <a:cs typeface="Aileron Light"/>
                <a:sym typeface="Aileron Light"/>
              </a:rPr>
              <a:t>Tasks 1-4 Completed</a:t>
            </a:r>
          </a:p>
          <a:p>
            <a:pPr algn="l" marL="734059" indent="-367030" lvl="1">
              <a:lnSpc>
                <a:spcPts val="5779"/>
              </a:lnSpc>
              <a:buFont typeface="Arial"/>
              <a:buChar char="•"/>
            </a:pPr>
            <a:r>
              <a:rPr lang="en-US" sz="3399">
                <a:solidFill>
                  <a:srgbClr val="F4F1EB"/>
                </a:solidFill>
                <a:latin typeface="Aileron Light"/>
                <a:ea typeface="Aileron Light"/>
                <a:cs typeface="Aileron Light"/>
                <a:sym typeface="Aileron Light"/>
              </a:rPr>
              <a:t>Live Demo of functional Home &amp; Recipe pages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0" y="1274181"/>
            <a:ext cx="400214" cy="3086100"/>
            <a:chOff x="0" y="0"/>
            <a:chExt cx="105406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05406" cy="812800"/>
            </a:xfrm>
            <a:custGeom>
              <a:avLst/>
              <a:gdLst/>
              <a:ahLst/>
              <a:cxnLst/>
              <a:rect r="r" b="b" t="t" l="l"/>
              <a:pathLst>
                <a:path h="812800" w="105406">
                  <a:moveTo>
                    <a:pt x="0" y="0"/>
                  </a:moveTo>
                  <a:lnTo>
                    <a:pt x="105406" y="0"/>
                  </a:lnTo>
                  <a:lnTo>
                    <a:pt x="105406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C75D6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105406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>
  <p:cSld>
    <p:bg>
      <p:bgPr>
        <a:solidFill>
          <a:srgbClr val="201D1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362075"/>
            <a:ext cx="8474057" cy="31320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805"/>
              </a:lnSpc>
            </a:pPr>
            <a:r>
              <a:rPr lang="en-US" sz="13264" spc="-636">
                <a:solidFill>
                  <a:srgbClr val="F4F1EB"/>
                </a:solidFill>
                <a:latin typeface="Aileron Light"/>
                <a:ea typeface="Aileron Light"/>
                <a:cs typeface="Aileron Light"/>
                <a:sym typeface="Aileron Light"/>
              </a:rPr>
              <a:t>Client User Story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1272501" y="2216834"/>
            <a:ext cx="5354039" cy="8342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382"/>
              </a:lnSpc>
            </a:pPr>
            <a:r>
              <a:rPr lang="en-US" b="true" sz="5855">
                <a:solidFill>
                  <a:srgbClr val="F4F1EB"/>
                </a:solidFill>
                <a:latin typeface="Aileron Bold"/>
                <a:ea typeface="Aileron Bold"/>
                <a:cs typeface="Aileron Bold"/>
                <a:sym typeface="Aileron Bold"/>
              </a:rPr>
              <a:t>GOAL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721354" y="4754936"/>
            <a:ext cx="5905186" cy="8342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382"/>
              </a:lnSpc>
            </a:pPr>
            <a:r>
              <a:rPr lang="en-US" b="true" sz="5855">
                <a:solidFill>
                  <a:srgbClr val="F4F1EB"/>
                </a:solidFill>
                <a:latin typeface="Aileron Bold"/>
                <a:ea typeface="Aileron Bold"/>
                <a:cs typeface="Aileron Bold"/>
                <a:sym typeface="Aileron Bold"/>
              </a:rPr>
              <a:t>AUDIENCE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064732" y="7293037"/>
            <a:ext cx="6561808" cy="8342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382"/>
              </a:lnSpc>
            </a:pPr>
            <a:r>
              <a:rPr lang="en-US" b="true" sz="5855">
                <a:solidFill>
                  <a:srgbClr val="F4F1EB"/>
                </a:solidFill>
                <a:latin typeface="Aileron Bold"/>
                <a:ea typeface="Aileron Bold"/>
                <a:cs typeface="Aileron Bold"/>
                <a:sym typeface="Aileron Bold"/>
              </a:rPr>
              <a:t>AESTHETIC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4756150"/>
            <a:ext cx="5650791" cy="387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99"/>
              </a:lnSpc>
            </a:pPr>
            <a:r>
              <a:rPr lang="en-US" sz="2499">
                <a:solidFill>
                  <a:srgbClr val="F4F1EB"/>
                </a:solidFill>
                <a:latin typeface="Aileron"/>
                <a:ea typeface="Aileron"/>
                <a:cs typeface="Aileron"/>
                <a:sym typeface="Aileron"/>
              </a:rPr>
              <a:t>Reagan S., CollegeLife Recipes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0" y="1274181"/>
            <a:ext cx="400214" cy="3086100"/>
            <a:chOff x="0" y="0"/>
            <a:chExt cx="105406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05406" cy="812800"/>
            </a:xfrm>
            <a:custGeom>
              <a:avLst/>
              <a:gdLst/>
              <a:ahLst/>
              <a:cxnLst/>
              <a:rect r="r" b="b" t="t" l="l"/>
              <a:pathLst>
                <a:path h="812800" w="105406">
                  <a:moveTo>
                    <a:pt x="0" y="0"/>
                  </a:moveTo>
                  <a:lnTo>
                    <a:pt x="105406" y="0"/>
                  </a:lnTo>
                  <a:lnTo>
                    <a:pt x="105406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C75D60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105406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>
  <p:cSld>
    <p:bg>
      <p:bgPr>
        <a:solidFill>
          <a:srgbClr val="201D1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610285"/>
            <a:ext cx="11665250" cy="27499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361"/>
              </a:lnSpc>
            </a:pPr>
            <a:r>
              <a:rPr lang="en-US" sz="11642" spc="-558">
                <a:solidFill>
                  <a:srgbClr val="F4F1EB"/>
                </a:solidFill>
                <a:latin typeface="Aileron Light"/>
                <a:ea typeface="Aileron Light"/>
                <a:cs typeface="Aileron Light"/>
                <a:sym typeface="Aileron Light"/>
              </a:rPr>
              <a:t>CollegeLife </a:t>
            </a:r>
          </a:p>
          <a:p>
            <a:pPr algn="l">
              <a:lnSpc>
                <a:spcPts val="10361"/>
              </a:lnSpc>
            </a:pPr>
            <a:r>
              <a:rPr lang="en-US" sz="11642" spc="-558">
                <a:solidFill>
                  <a:srgbClr val="F4F1EB"/>
                </a:solidFill>
                <a:latin typeface="Aileron Light"/>
                <a:ea typeface="Aileron Light"/>
                <a:cs typeface="Aileron Light"/>
                <a:sym typeface="Aileron Light"/>
              </a:rPr>
              <a:t>Recipes - User Story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0" y="1274181"/>
            <a:ext cx="400214" cy="3086100"/>
            <a:chOff x="0" y="0"/>
            <a:chExt cx="105406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05406" cy="812800"/>
            </a:xfrm>
            <a:custGeom>
              <a:avLst/>
              <a:gdLst/>
              <a:ahLst/>
              <a:cxnLst/>
              <a:rect r="r" b="b" t="t" l="l"/>
              <a:pathLst>
                <a:path h="812800" w="105406">
                  <a:moveTo>
                    <a:pt x="0" y="0"/>
                  </a:moveTo>
                  <a:lnTo>
                    <a:pt x="105406" y="0"/>
                  </a:lnTo>
                  <a:lnTo>
                    <a:pt x="105406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C75D60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105406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>
  <p:cSld>
    <p:bg>
      <p:bgPr>
        <a:solidFill>
          <a:srgbClr val="201D1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610285"/>
            <a:ext cx="11665250" cy="27499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361"/>
              </a:lnSpc>
            </a:pPr>
            <a:r>
              <a:rPr lang="en-US" sz="11642" spc="-558">
                <a:solidFill>
                  <a:srgbClr val="F4F1EB"/>
                </a:solidFill>
                <a:latin typeface="Aileron Light"/>
                <a:ea typeface="Aileron Light"/>
                <a:cs typeface="Aileron Light"/>
                <a:sym typeface="Aileron Light"/>
              </a:rPr>
              <a:t>CollegeLife </a:t>
            </a:r>
          </a:p>
          <a:p>
            <a:pPr algn="l">
              <a:lnSpc>
                <a:spcPts val="10361"/>
              </a:lnSpc>
            </a:pPr>
            <a:r>
              <a:rPr lang="en-US" sz="11642" spc="-558">
                <a:solidFill>
                  <a:srgbClr val="F4F1EB"/>
                </a:solidFill>
                <a:latin typeface="Aileron Light"/>
                <a:ea typeface="Aileron Light"/>
                <a:cs typeface="Aileron Light"/>
                <a:sym typeface="Aileron Light"/>
              </a:rPr>
              <a:t>Recipes - User Story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5086350"/>
            <a:ext cx="13290933" cy="5252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75022" indent="-337511" lvl="1">
              <a:lnSpc>
                <a:spcPts val="4377"/>
              </a:lnSpc>
              <a:buFont typeface="Arial"/>
              <a:buChar char="•"/>
            </a:pPr>
            <a:r>
              <a:rPr lang="en-US" sz="3126">
                <a:solidFill>
                  <a:srgbClr val="F4F1EB"/>
                </a:solidFill>
                <a:latin typeface="Aileron"/>
                <a:ea typeface="Aileron"/>
                <a:cs typeface="Aileron"/>
                <a:sym typeface="Aileron"/>
              </a:rPr>
              <a:t>A former student who wants to share his recipes online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0" y="1274181"/>
            <a:ext cx="400214" cy="3086100"/>
            <a:chOff x="0" y="0"/>
            <a:chExt cx="105406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05406" cy="812800"/>
            </a:xfrm>
            <a:custGeom>
              <a:avLst/>
              <a:gdLst/>
              <a:ahLst/>
              <a:cxnLst/>
              <a:rect r="r" b="b" t="t" l="l"/>
              <a:pathLst>
                <a:path h="812800" w="105406">
                  <a:moveTo>
                    <a:pt x="0" y="0"/>
                  </a:moveTo>
                  <a:lnTo>
                    <a:pt x="105406" y="0"/>
                  </a:lnTo>
                  <a:lnTo>
                    <a:pt x="105406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C75D60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105406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>
  <p:cSld>
    <p:bg>
      <p:bgPr>
        <a:solidFill>
          <a:srgbClr val="201D1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610285"/>
            <a:ext cx="11665250" cy="27499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361"/>
              </a:lnSpc>
            </a:pPr>
            <a:r>
              <a:rPr lang="en-US" sz="11642" spc="-558">
                <a:solidFill>
                  <a:srgbClr val="F4F1EB"/>
                </a:solidFill>
                <a:latin typeface="Aileron Light"/>
                <a:ea typeface="Aileron Light"/>
                <a:cs typeface="Aileron Light"/>
                <a:sym typeface="Aileron Light"/>
              </a:rPr>
              <a:t>CollegeLife </a:t>
            </a:r>
          </a:p>
          <a:p>
            <a:pPr algn="l">
              <a:lnSpc>
                <a:spcPts val="10361"/>
              </a:lnSpc>
            </a:pPr>
            <a:r>
              <a:rPr lang="en-US" sz="11642" spc="-558">
                <a:solidFill>
                  <a:srgbClr val="F4F1EB"/>
                </a:solidFill>
                <a:latin typeface="Aileron Light"/>
                <a:ea typeface="Aileron Light"/>
                <a:cs typeface="Aileron Light"/>
                <a:sym typeface="Aileron Light"/>
              </a:rPr>
              <a:t>Recipes - User Story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5086350"/>
            <a:ext cx="13290933" cy="16350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75022" indent="-337511" lvl="1">
              <a:lnSpc>
                <a:spcPts val="4377"/>
              </a:lnSpc>
              <a:buFont typeface="Arial"/>
              <a:buChar char="•"/>
            </a:pPr>
            <a:r>
              <a:rPr lang="en-US" sz="3126">
                <a:solidFill>
                  <a:srgbClr val="F4F1EB"/>
                </a:solidFill>
                <a:latin typeface="Aileron"/>
                <a:ea typeface="Aileron"/>
                <a:cs typeface="Aileron"/>
                <a:sym typeface="Aileron"/>
              </a:rPr>
              <a:t>A former student who wants to share easy recipes online</a:t>
            </a:r>
          </a:p>
          <a:p>
            <a:pPr algn="l" marL="675022" indent="-337511" lvl="1">
              <a:lnSpc>
                <a:spcPts val="4377"/>
              </a:lnSpc>
              <a:buFont typeface="Arial"/>
              <a:buChar char="•"/>
            </a:pPr>
            <a:r>
              <a:rPr lang="en-US" sz="3126">
                <a:solidFill>
                  <a:srgbClr val="F4F1EB"/>
                </a:solidFill>
                <a:latin typeface="Aileron"/>
                <a:ea typeface="Aileron"/>
                <a:cs typeface="Aileron"/>
                <a:sym typeface="Aileron"/>
              </a:rPr>
              <a:t>This website’s </a:t>
            </a:r>
            <a:r>
              <a:rPr lang="en-US" b="true" sz="3126">
                <a:solidFill>
                  <a:srgbClr val="F4F1EB"/>
                </a:solidFill>
                <a:latin typeface="Aileron Bold"/>
                <a:ea typeface="Aileron Bold"/>
                <a:cs typeface="Aileron Bold"/>
                <a:sym typeface="Aileron Bold"/>
              </a:rPr>
              <a:t>target</a:t>
            </a:r>
            <a:r>
              <a:rPr lang="en-US" sz="3126">
                <a:solidFill>
                  <a:srgbClr val="F4F1EB"/>
                </a:solidFill>
                <a:latin typeface="Aileron"/>
                <a:ea typeface="Aileron"/>
                <a:cs typeface="Aileron"/>
                <a:sym typeface="Aileron"/>
              </a:rPr>
              <a:t> </a:t>
            </a:r>
            <a:r>
              <a:rPr lang="en-US" b="true" sz="3126">
                <a:solidFill>
                  <a:srgbClr val="F4F1EB"/>
                </a:solidFill>
                <a:latin typeface="Aileron Bold"/>
                <a:ea typeface="Aileron Bold"/>
                <a:cs typeface="Aileron Bold"/>
                <a:sym typeface="Aileron Bold"/>
              </a:rPr>
              <a:t>audience</a:t>
            </a:r>
            <a:r>
              <a:rPr lang="en-US" sz="3126">
                <a:solidFill>
                  <a:srgbClr val="F4F1EB"/>
                </a:solidFill>
                <a:latin typeface="Aileron"/>
                <a:ea typeface="Aileron"/>
                <a:cs typeface="Aileron"/>
                <a:sym typeface="Aileron"/>
              </a:rPr>
              <a:t> is </a:t>
            </a:r>
            <a:r>
              <a:rPr lang="en-US" b="true" sz="3126">
                <a:solidFill>
                  <a:srgbClr val="F4F1EB"/>
                </a:solidFill>
                <a:latin typeface="Aileron Bold"/>
                <a:ea typeface="Aileron Bold"/>
                <a:cs typeface="Aileron Bold"/>
                <a:sym typeface="Aileron Bold"/>
              </a:rPr>
              <a:t>college students</a:t>
            </a:r>
            <a:r>
              <a:rPr lang="en-US" sz="3126">
                <a:solidFill>
                  <a:srgbClr val="F4F1EB"/>
                </a:solidFill>
                <a:latin typeface="Aileron"/>
                <a:ea typeface="Aileron"/>
                <a:cs typeface="Aileron"/>
                <a:sym typeface="Aileron"/>
              </a:rPr>
              <a:t> who don’t have time for cooking and miss Mom’s cooking. 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0" y="1274181"/>
            <a:ext cx="400214" cy="3086100"/>
            <a:chOff x="0" y="0"/>
            <a:chExt cx="105406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05406" cy="812800"/>
            </a:xfrm>
            <a:custGeom>
              <a:avLst/>
              <a:gdLst/>
              <a:ahLst/>
              <a:cxnLst/>
              <a:rect r="r" b="b" t="t" l="l"/>
              <a:pathLst>
                <a:path h="812800" w="105406">
                  <a:moveTo>
                    <a:pt x="0" y="0"/>
                  </a:moveTo>
                  <a:lnTo>
                    <a:pt x="105406" y="0"/>
                  </a:lnTo>
                  <a:lnTo>
                    <a:pt x="105406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C75D60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105406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>
  <p:cSld>
    <p:bg>
      <p:bgPr>
        <a:solidFill>
          <a:srgbClr val="201D1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610285"/>
            <a:ext cx="11665250" cy="27499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361"/>
              </a:lnSpc>
            </a:pPr>
            <a:r>
              <a:rPr lang="en-US" sz="11642" spc="-558">
                <a:solidFill>
                  <a:srgbClr val="F4F1EB"/>
                </a:solidFill>
                <a:latin typeface="Aileron Light"/>
                <a:ea typeface="Aileron Light"/>
                <a:cs typeface="Aileron Light"/>
                <a:sym typeface="Aileron Light"/>
              </a:rPr>
              <a:t>CollegeLife </a:t>
            </a:r>
          </a:p>
          <a:p>
            <a:pPr algn="l">
              <a:lnSpc>
                <a:spcPts val="10361"/>
              </a:lnSpc>
            </a:pPr>
            <a:r>
              <a:rPr lang="en-US" sz="11642" spc="-558">
                <a:solidFill>
                  <a:srgbClr val="F4F1EB"/>
                </a:solidFill>
                <a:latin typeface="Aileron Light"/>
                <a:ea typeface="Aileron Light"/>
                <a:cs typeface="Aileron Light"/>
                <a:sym typeface="Aileron Light"/>
              </a:rPr>
              <a:t>Recipes - User Story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5086350"/>
            <a:ext cx="13290933" cy="27399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75022" indent="-337511" lvl="1">
              <a:lnSpc>
                <a:spcPts val="4377"/>
              </a:lnSpc>
              <a:buFont typeface="Arial"/>
              <a:buChar char="•"/>
            </a:pPr>
            <a:r>
              <a:rPr lang="en-US" sz="3126">
                <a:solidFill>
                  <a:srgbClr val="F4F1EB"/>
                </a:solidFill>
                <a:latin typeface="Aileron"/>
                <a:ea typeface="Aileron"/>
                <a:cs typeface="Aileron"/>
                <a:sym typeface="Aileron"/>
              </a:rPr>
              <a:t>A former student who wants to share easy recipes online</a:t>
            </a:r>
          </a:p>
          <a:p>
            <a:pPr algn="l" marL="675022" indent="-337511" lvl="1">
              <a:lnSpc>
                <a:spcPts val="4377"/>
              </a:lnSpc>
              <a:buFont typeface="Arial"/>
              <a:buChar char="•"/>
            </a:pPr>
            <a:r>
              <a:rPr lang="en-US" b="true" sz="3126">
                <a:solidFill>
                  <a:srgbClr val="F4F1EB"/>
                </a:solidFill>
                <a:latin typeface="Aileron Bold"/>
                <a:ea typeface="Aileron Bold"/>
                <a:cs typeface="Aileron Bold"/>
                <a:sym typeface="Aileron Bold"/>
              </a:rPr>
              <a:t>Target audience:</a:t>
            </a:r>
            <a:r>
              <a:rPr lang="en-US" sz="3126">
                <a:solidFill>
                  <a:srgbClr val="F4F1EB"/>
                </a:solidFill>
                <a:latin typeface="Aileron"/>
                <a:ea typeface="Aileron"/>
                <a:cs typeface="Aileron"/>
                <a:sym typeface="Aileron"/>
              </a:rPr>
              <a:t> </a:t>
            </a:r>
            <a:r>
              <a:rPr lang="en-US" b="true" sz="3126">
                <a:solidFill>
                  <a:srgbClr val="F4F1EB"/>
                </a:solidFill>
                <a:latin typeface="Aileron Bold"/>
                <a:ea typeface="Aileron Bold"/>
                <a:cs typeface="Aileron Bold"/>
                <a:sym typeface="Aileron Bold"/>
              </a:rPr>
              <a:t>college students</a:t>
            </a:r>
            <a:r>
              <a:rPr lang="en-US" sz="3126">
                <a:solidFill>
                  <a:srgbClr val="F4F1EB"/>
                </a:solidFill>
                <a:latin typeface="Aileron"/>
                <a:ea typeface="Aileron"/>
                <a:cs typeface="Aileron"/>
                <a:sym typeface="Aileron"/>
              </a:rPr>
              <a:t> with busy schedules &amp; miss Mom’s cooking. </a:t>
            </a:r>
          </a:p>
          <a:p>
            <a:pPr algn="l" marL="675022" indent="-337511" lvl="1">
              <a:lnSpc>
                <a:spcPts val="4377"/>
              </a:lnSpc>
              <a:buFont typeface="Arial"/>
              <a:buChar char="•"/>
            </a:pPr>
            <a:r>
              <a:rPr lang="en-US" sz="3126">
                <a:solidFill>
                  <a:srgbClr val="F4F1EB"/>
                </a:solidFill>
                <a:latin typeface="Aileron"/>
                <a:ea typeface="Aileron"/>
                <a:cs typeface="Aileron"/>
                <a:sym typeface="Aileron"/>
              </a:rPr>
              <a:t>Recipes are </a:t>
            </a:r>
            <a:r>
              <a:rPr lang="en-US" b="true" sz="3126">
                <a:solidFill>
                  <a:srgbClr val="F4F1EB"/>
                </a:solidFill>
                <a:latin typeface="Aileron Bold"/>
                <a:ea typeface="Aileron Bold"/>
                <a:cs typeface="Aileron Bold"/>
                <a:sym typeface="Aileron Bold"/>
              </a:rPr>
              <a:t>easy</a:t>
            </a:r>
            <a:r>
              <a:rPr lang="en-US" sz="3126">
                <a:solidFill>
                  <a:srgbClr val="F4F1EB"/>
                </a:solidFill>
                <a:latin typeface="Aileron"/>
                <a:ea typeface="Aileron"/>
                <a:cs typeface="Aileron"/>
                <a:sym typeface="Aileron"/>
              </a:rPr>
              <a:t> and </a:t>
            </a:r>
            <a:r>
              <a:rPr lang="en-US" b="true" sz="3126">
                <a:solidFill>
                  <a:srgbClr val="F4F1EB"/>
                </a:solidFill>
                <a:latin typeface="Aileron Bold"/>
                <a:ea typeface="Aileron Bold"/>
                <a:cs typeface="Aileron Bold"/>
                <a:sym typeface="Aileron Bold"/>
              </a:rPr>
              <a:t>quick</a:t>
            </a:r>
          </a:p>
          <a:p>
            <a:pPr algn="l" marL="675022" indent="-337511" lvl="1">
              <a:lnSpc>
                <a:spcPts val="4377"/>
              </a:lnSpc>
              <a:buFont typeface="Arial"/>
              <a:buChar char="•"/>
            </a:pPr>
            <a:r>
              <a:rPr lang="en-US" b="true" sz="3126">
                <a:solidFill>
                  <a:srgbClr val="F4F1EB"/>
                </a:solidFill>
                <a:latin typeface="Aileron Bold"/>
                <a:ea typeface="Aileron Bold"/>
                <a:cs typeface="Aileron Bold"/>
                <a:sym typeface="Aileron Bold"/>
              </a:rPr>
              <a:t>Website is designed to save you time (minimalistic)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0" y="1274181"/>
            <a:ext cx="400214" cy="3086100"/>
            <a:chOff x="0" y="0"/>
            <a:chExt cx="105406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05406" cy="812800"/>
            </a:xfrm>
            <a:custGeom>
              <a:avLst/>
              <a:gdLst/>
              <a:ahLst/>
              <a:cxnLst/>
              <a:rect r="r" b="b" t="t" l="l"/>
              <a:pathLst>
                <a:path h="812800" w="105406">
                  <a:moveTo>
                    <a:pt x="0" y="0"/>
                  </a:moveTo>
                  <a:lnTo>
                    <a:pt x="105406" y="0"/>
                  </a:lnTo>
                  <a:lnTo>
                    <a:pt x="105406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C75D60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105406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>
  <p:cSld>
    <p:bg>
      <p:bgPr>
        <a:solidFill>
          <a:srgbClr val="201D1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343025"/>
            <a:ext cx="10938922" cy="31320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805"/>
              </a:lnSpc>
            </a:pPr>
            <a:r>
              <a:rPr lang="en-US" sz="13264" spc="-636">
                <a:solidFill>
                  <a:srgbClr val="F4F1EB"/>
                </a:solidFill>
                <a:latin typeface="Aileron Light"/>
                <a:ea typeface="Aileron Light"/>
                <a:cs typeface="Aileron Light"/>
                <a:sym typeface="Aileron Light"/>
              </a:rPr>
              <a:t>Task 1: Building the Website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234156" y="4550989"/>
            <a:ext cx="5495988" cy="387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99"/>
              </a:lnSpc>
            </a:pPr>
            <a:r>
              <a:rPr lang="en-US" sz="2499">
                <a:solidFill>
                  <a:srgbClr val="F4F1EB"/>
                </a:solidFill>
                <a:latin typeface="Aileron"/>
                <a:ea typeface="Aileron"/>
                <a:cs typeface="Aileron"/>
                <a:sym typeface="Aileron"/>
              </a:rPr>
              <a:t>Sitemaps and Wireframes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0" y="1274181"/>
            <a:ext cx="400214" cy="3086100"/>
            <a:chOff x="0" y="0"/>
            <a:chExt cx="105406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05406" cy="812800"/>
            </a:xfrm>
            <a:custGeom>
              <a:avLst/>
              <a:gdLst/>
              <a:ahLst/>
              <a:cxnLst/>
              <a:rect r="r" b="b" t="t" l="l"/>
              <a:pathLst>
                <a:path h="812800" w="105406">
                  <a:moveTo>
                    <a:pt x="0" y="0"/>
                  </a:moveTo>
                  <a:lnTo>
                    <a:pt x="105406" y="0"/>
                  </a:lnTo>
                  <a:lnTo>
                    <a:pt x="105406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C75D60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105406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028700" y="5631081"/>
            <a:ext cx="8541246" cy="1736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9" indent="-269875" lvl="1">
              <a:lnSpc>
                <a:spcPts val="3499"/>
              </a:lnSpc>
              <a:buAutoNum type="arabicPeriod" startAt="1"/>
            </a:pPr>
            <a:r>
              <a:rPr lang="en-US" sz="2499">
                <a:solidFill>
                  <a:srgbClr val="F4F1EB"/>
                </a:solidFill>
                <a:latin typeface="Aileron"/>
                <a:ea typeface="Aileron"/>
                <a:cs typeface="Aileron"/>
                <a:sym typeface="Aileron"/>
              </a:rPr>
              <a:t>DEFINED WEBSITE FEATURES</a:t>
            </a:r>
          </a:p>
          <a:p>
            <a:pPr algn="l" marL="539749" indent="-269875" lvl="1">
              <a:lnSpc>
                <a:spcPts val="3499"/>
              </a:lnSpc>
              <a:buAutoNum type="arabicPeriod" startAt="1"/>
            </a:pPr>
            <a:r>
              <a:rPr lang="en-US" sz="2499">
                <a:solidFill>
                  <a:srgbClr val="F4F1EB"/>
                </a:solidFill>
                <a:latin typeface="Aileron"/>
                <a:ea typeface="Aileron"/>
                <a:cs typeface="Aileron"/>
                <a:sym typeface="Aileron"/>
              </a:rPr>
              <a:t>CREATED SITEMAPS</a:t>
            </a:r>
          </a:p>
          <a:p>
            <a:pPr algn="l" marL="539749" indent="-269875" lvl="1">
              <a:lnSpc>
                <a:spcPts val="3499"/>
              </a:lnSpc>
              <a:buAutoNum type="arabicPeriod" startAt="1"/>
            </a:pPr>
            <a:r>
              <a:rPr lang="en-US" sz="2499">
                <a:solidFill>
                  <a:srgbClr val="F4F1EB"/>
                </a:solidFill>
                <a:latin typeface="Aileron"/>
                <a:ea typeface="Aileron"/>
                <a:cs typeface="Aileron"/>
                <a:sym typeface="Aileron"/>
              </a:rPr>
              <a:t>DEVELOPED WIREFRAMES FOR EACH PAGE REQUIRED </a:t>
            </a:r>
          </a:p>
          <a:p>
            <a:pPr algn="l" marL="539749" indent="-269875" lvl="1">
              <a:lnSpc>
                <a:spcPts val="3499"/>
              </a:lnSpc>
              <a:buAutoNum type="arabicPeriod" startAt="1"/>
            </a:pPr>
            <a:r>
              <a:rPr lang="en-US" sz="2499">
                <a:solidFill>
                  <a:srgbClr val="F4F1EB"/>
                </a:solidFill>
                <a:latin typeface="Aileron"/>
                <a:ea typeface="Aileron"/>
                <a:cs typeface="Aileron"/>
                <a:sym typeface="Aileron"/>
              </a:rPr>
              <a:t>CREATED TASK TIMELINE (GITHUB BACKLOG)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01D1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1274181"/>
            <a:ext cx="400214" cy="3086100"/>
            <a:chOff x="0" y="0"/>
            <a:chExt cx="105406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5406" cy="812800"/>
            </a:xfrm>
            <a:custGeom>
              <a:avLst/>
              <a:gdLst/>
              <a:ahLst/>
              <a:cxnLst/>
              <a:rect r="r" b="b" t="t" l="l"/>
              <a:pathLst>
                <a:path h="812800" w="105406">
                  <a:moveTo>
                    <a:pt x="0" y="0"/>
                  </a:moveTo>
                  <a:lnTo>
                    <a:pt x="105406" y="0"/>
                  </a:lnTo>
                  <a:lnTo>
                    <a:pt x="105406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C75D6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05406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917403" y="1994879"/>
            <a:ext cx="16798336" cy="7097297"/>
          </a:xfrm>
          <a:custGeom>
            <a:avLst/>
            <a:gdLst/>
            <a:ahLst/>
            <a:cxnLst/>
            <a:rect r="r" b="b" t="t" l="l"/>
            <a:pathLst>
              <a:path h="7097297" w="16798336">
                <a:moveTo>
                  <a:pt x="0" y="0"/>
                </a:moveTo>
                <a:lnTo>
                  <a:pt x="16798336" y="0"/>
                </a:lnTo>
                <a:lnTo>
                  <a:pt x="16798336" y="7097297"/>
                </a:lnTo>
                <a:lnTo>
                  <a:pt x="0" y="70972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245502" y="8165520"/>
            <a:ext cx="3898498" cy="7994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92"/>
              </a:lnSpc>
            </a:pPr>
            <a:r>
              <a:rPr lang="en-US" sz="6508" spc="-312">
                <a:solidFill>
                  <a:srgbClr val="201D1A"/>
                </a:solidFill>
                <a:latin typeface="Aileron Light"/>
                <a:ea typeface="Aileron Light"/>
                <a:cs typeface="Aileron Light"/>
                <a:sym typeface="Aileron Light"/>
              </a:rPr>
              <a:t>Sitemap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01D1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1274181"/>
            <a:ext cx="400214" cy="3086100"/>
            <a:chOff x="0" y="0"/>
            <a:chExt cx="105406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5406" cy="812800"/>
            </a:xfrm>
            <a:custGeom>
              <a:avLst/>
              <a:gdLst/>
              <a:ahLst/>
              <a:cxnLst/>
              <a:rect r="r" b="b" t="t" l="l"/>
              <a:pathLst>
                <a:path h="812800" w="105406">
                  <a:moveTo>
                    <a:pt x="0" y="0"/>
                  </a:moveTo>
                  <a:lnTo>
                    <a:pt x="105406" y="0"/>
                  </a:lnTo>
                  <a:lnTo>
                    <a:pt x="105406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C75D6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05406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172503" y="1450232"/>
            <a:ext cx="7509391" cy="8681377"/>
          </a:xfrm>
          <a:custGeom>
            <a:avLst/>
            <a:gdLst/>
            <a:ahLst/>
            <a:cxnLst/>
            <a:rect r="r" b="b" t="t" l="l"/>
            <a:pathLst>
              <a:path h="8681377" w="7509391">
                <a:moveTo>
                  <a:pt x="0" y="0"/>
                </a:moveTo>
                <a:lnTo>
                  <a:pt x="7509391" y="0"/>
                </a:lnTo>
                <a:lnTo>
                  <a:pt x="7509391" y="8681377"/>
                </a:lnTo>
                <a:lnTo>
                  <a:pt x="0" y="86813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734350" y="1028700"/>
            <a:ext cx="5524950" cy="8757970"/>
          </a:xfrm>
          <a:custGeom>
            <a:avLst/>
            <a:gdLst/>
            <a:ahLst/>
            <a:cxnLst/>
            <a:rect r="r" b="b" t="t" l="l"/>
            <a:pathLst>
              <a:path h="8757970" w="5524950">
                <a:moveTo>
                  <a:pt x="0" y="0"/>
                </a:moveTo>
                <a:lnTo>
                  <a:pt x="5524950" y="0"/>
                </a:lnTo>
                <a:lnTo>
                  <a:pt x="5524950" y="8757970"/>
                </a:lnTo>
                <a:lnTo>
                  <a:pt x="0" y="875797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254729" y="650773"/>
            <a:ext cx="7344939" cy="7994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92"/>
              </a:lnSpc>
            </a:pPr>
            <a:r>
              <a:rPr lang="en-US" sz="6508" spc="-312">
                <a:solidFill>
                  <a:srgbClr val="F4F1EB"/>
                </a:solidFill>
                <a:latin typeface="Aileron Light"/>
                <a:ea typeface="Aileron Light"/>
                <a:cs typeface="Aileron Light"/>
                <a:sym typeface="Aileron Light"/>
              </a:rPr>
              <a:t>Home Page Wireframe 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01D1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1274181"/>
            <a:ext cx="400214" cy="3086100"/>
            <a:chOff x="0" y="0"/>
            <a:chExt cx="105406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5406" cy="812800"/>
            </a:xfrm>
            <a:custGeom>
              <a:avLst/>
              <a:gdLst/>
              <a:ahLst/>
              <a:cxnLst/>
              <a:rect r="r" b="b" t="t" l="l"/>
              <a:pathLst>
                <a:path h="812800" w="105406">
                  <a:moveTo>
                    <a:pt x="0" y="0"/>
                  </a:moveTo>
                  <a:lnTo>
                    <a:pt x="105406" y="0"/>
                  </a:lnTo>
                  <a:lnTo>
                    <a:pt x="105406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C75D6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05406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28700" y="1789416"/>
            <a:ext cx="6516601" cy="7468884"/>
          </a:xfrm>
          <a:custGeom>
            <a:avLst/>
            <a:gdLst/>
            <a:ahLst/>
            <a:cxnLst/>
            <a:rect r="r" b="b" t="t" l="l"/>
            <a:pathLst>
              <a:path h="7468884" w="6516601">
                <a:moveTo>
                  <a:pt x="0" y="0"/>
                </a:moveTo>
                <a:lnTo>
                  <a:pt x="6516601" y="0"/>
                </a:lnTo>
                <a:lnTo>
                  <a:pt x="6516601" y="7468884"/>
                </a:lnTo>
                <a:lnTo>
                  <a:pt x="0" y="74688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  <a:ln w="38100" cap="sq">
            <a:gradFill>
              <a:gsLst>
                <a:gs pos="0">
                  <a:srgbClr val="CDFFD8">
                    <a:alpha val="100000"/>
                  </a:srgbClr>
                </a:gs>
                <a:gs pos="100000">
                  <a:srgbClr val="94B9FF">
                    <a:alpha val="100000"/>
                  </a:srgbClr>
                </a:gs>
              </a:gsLst>
              <a:lin ang="0"/>
            </a:gradFill>
            <a:prstDash val="solid"/>
            <a:miter/>
          </a:ln>
        </p:spPr>
      </p:sp>
      <p:sp>
        <p:nvSpPr>
          <p:cNvPr name="TextBox 6" id="6"/>
          <p:cNvSpPr txBox="true"/>
          <p:nvPr/>
        </p:nvSpPr>
        <p:spPr>
          <a:xfrm rot="0">
            <a:off x="1028700" y="724220"/>
            <a:ext cx="7710470" cy="7994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92"/>
              </a:lnSpc>
            </a:pPr>
            <a:r>
              <a:rPr lang="en-US" sz="6508" spc="-312">
                <a:solidFill>
                  <a:srgbClr val="F4F1EB"/>
                </a:solidFill>
                <a:latin typeface="Aileron Light"/>
                <a:ea typeface="Aileron Light"/>
                <a:cs typeface="Aileron Light"/>
                <a:sym typeface="Aileron Light"/>
              </a:rPr>
              <a:t>Recipe Page Wireframe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bg>
      <p:bgPr>
        <a:solidFill>
          <a:srgbClr val="201D1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1293231"/>
            <a:ext cx="400214" cy="3086100"/>
            <a:chOff x="0" y="0"/>
            <a:chExt cx="105406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5406" cy="812800"/>
            </a:xfrm>
            <a:custGeom>
              <a:avLst/>
              <a:gdLst/>
              <a:ahLst/>
              <a:cxnLst/>
              <a:rect r="r" b="b" t="t" l="l"/>
              <a:pathLst>
                <a:path h="812800" w="105406">
                  <a:moveTo>
                    <a:pt x="0" y="0"/>
                  </a:moveTo>
                  <a:lnTo>
                    <a:pt x="105406" y="0"/>
                  </a:lnTo>
                  <a:lnTo>
                    <a:pt x="105406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201D1A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05406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028700" y="1409700"/>
            <a:ext cx="7637448" cy="31320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805"/>
              </a:lnSpc>
            </a:pPr>
            <a:r>
              <a:rPr lang="en-US" sz="13264" spc="-636">
                <a:solidFill>
                  <a:srgbClr val="F4F1EB"/>
                </a:solidFill>
                <a:latin typeface="Aileron Light"/>
                <a:ea typeface="Aileron Light"/>
                <a:cs typeface="Aileron Light"/>
                <a:sym typeface="Aileron Light"/>
              </a:rPr>
              <a:t>Table of contents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01D1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1274181"/>
            <a:ext cx="400214" cy="3086100"/>
            <a:chOff x="0" y="0"/>
            <a:chExt cx="105406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5406" cy="812800"/>
            </a:xfrm>
            <a:custGeom>
              <a:avLst/>
              <a:gdLst/>
              <a:ahLst/>
              <a:cxnLst/>
              <a:rect r="r" b="b" t="t" l="l"/>
              <a:pathLst>
                <a:path h="812800" w="105406">
                  <a:moveTo>
                    <a:pt x="0" y="0"/>
                  </a:moveTo>
                  <a:lnTo>
                    <a:pt x="105406" y="0"/>
                  </a:lnTo>
                  <a:lnTo>
                    <a:pt x="105406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C75D6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05406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28700" y="1654659"/>
            <a:ext cx="7783755" cy="7887623"/>
          </a:xfrm>
          <a:custGeom>
            <a:avLst/>
            <a:gdLst/>
            <a:ahLst/>
            <a:cxnLst/>
            <a:rect r="r" b="b" t="t" l="l"/>
            <a:pathLst>
              <a:path h="7887623" w="7783755">
                <a:moveTo>
                  <a:pt x="0" y="0"/>
                </a:moveTo>
                <a:lnTo>
                  <a:pt x="7783755" y="0"/>
                </a:lnTo>
                <a:lnTo>
                  <a:pt x="7783755" y="7887623"/>
                </a:lnTo>
                <a:lnTo>
                  <a:pt x="0" y="788762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7378" t="-10531" r="-33346" b="-23093"/>
            </a:stretch>
          </a:blipFill>
          <a:ln w="57150" cap="sq">
            <a:gradFill>
              <a:gsLst>
                <a:gs pos="0">
                  <a:srgbClr val="8C52FF">
                    <a:alpha val="100000"/>
                  </a:srgbClr>
                </a:gs>
                <a:gs pos="100000">
                  <a:srgbClr val="5CE1E6">
                    <a:alpha val="100000"/>
                  </a:srgbClr>
                </a:gs>
              </a:gsLst>
              <a:lin ang="0"/>
            </a:gradFill>
            <a:prstDash val="solid"/>
            <a:miter/>
          </a:ln>
        </p:spPr>
      </p:sp>
      <p:sp>
        <p:nvSpPr>
          <p:cNvPr name="TextBox 6" id="6"/>
          <p:cNvSpPr txBox="true"/>
          <p:nvPr/>
        </p:nvSpPr>
        <p:spPr>
          <a:xfrm rot="0">
            <a:off x="1028700" y="724220"/>
            <a:ext cx="3898498" cy="7994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92"/>
              </a:lnSpc>
            </a:pPr>
            <a:r>
              <a:rPr lang="en-US" sz="6508" spc="-312">
                <a:solidFill>
                  <a:srgbClr val="F4F1EB"/>
                </a:solidFill>
                <a:latin typeface="Aileron Light"/>
                <a:ea typeface="Aileron Light"/>
                <a:cs typeface="Aileron Light"/>
                <a:sym typeface="Aileron Light"/>
              </a:rPr>
              <a:t>recipe page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3031883" y="1341207"/>
            <a:ext cx="3380243" cy="8514526"/>
          </a:xfrm>
          <a:custGeom>
            <a:avLst/>
            <a:gdLst/>
            <a:ahLst/>
            <a:cxnLst/>
            <a:rect r="r" b="b" t="t" l="l"/>
            <a:pathLst>
              <a:path h="8514526" w="3380243">
                <a:moveTo>
                  <a:pt x="0" y="0"/>
                </a:moveTo>
                <a:lnTo>
                  <a:pt x="3380243" y="0"/>
                </a:lnTo>
                <a:lnTo>
                  <a:pt x="3380243" y="8514526"/>
                </a:lnTo>
                <a:lnTo>
                  <a:pt x="0" y="85145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97759" t="-11748" r="-269770" b="-37317"/>
            </a:stretch>
          </a:blipFill>
          <a:ln w="57150" cap="sq">
            <a:gradFill>
              <a:gsLst>
                <a:gs pos="0">
                  <a:srgbClr val="8C52FF">
                    <a:alpha val="100000"/>
                  </a:srgbClr>
                </a:gs>
                <a:gs pos="100000">
                  <a:srgbClr val="5CE1E6">
                    <a:alpha val="100000"/>
                  </a:srgbClr>
                </a:gs>
              </a:gsLst>
              <a:lin ang="0"/>
            </a:gradFill>
            <a:prstDash val="solid"/>
            <a:miter/>
          </a:ln>
        </p:spPr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01D1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1274181"/>
            <a:ext cx="400214" cy="3086100"/>
            <a:chOff x="0" y="0"/>
            <a:chExt cx="105406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5406" cy="812800"/>
            </a:xfrm>
            <a:custGeom>
              <a:avLst/>
              <a:gdLst/>
              <a:ahLst/>
              <a:cxnLst/>
              <a:rect r="r" b="b" t="t" l="l"/>
              <a:pathLst>
                <a:path h="812800" w="105406">
                  <a:moveTo>
                    <a:pt x="0" y="0"/>
                  </a:moveTo>
                  <a:lnTo>
                    <a:pt x="105406" y="0"/>
                  </a:lnTo>
                  <a:lnTo>
                    <a:pt x="105406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C75D6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05406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514450" y="1544600"/>
            <a:ext cx="3097787" cy="7713700"/>
          </a:xfrm>
          <a:custGeom>
            <a:avLst/>
            <a:gdLst/>
            <a:ahLst/>
            <a:cxnLst/>
            <a:rect r="r" b="b" t="t" l="l"/>
            <a:pathLst>
              <a:path h="7713700" w="3097787">
                <a:moveTo>
                  <a:pt x="0" y="0"/>
                </a:moveTo>
                <a:lnTo>
                  <a:pt x="3097787" y="0"/>
                </a:lnTo>
                <a:lnTo>
                  <a:pt x="3097787" y="7713700"/>
                </a:lnTo>
                <a:lnTo>
                  <a:pt x="0" y="77137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96368" t="-11829" r="-268041" b="-38259"/>
            </a:stretch>
          </a:blipFill>
          <a:ln w="57150" cap="sq">
            <a:gradFill>
              <a:gsLst>
                <a:gs pos="0">
                  <a:srgbClr val="CDFFD8">
                    <a:alpha val="100000"/>
                  </a:srgbClr>
                </a:gs>
                <a:gs pos="100000">
                  <a:srgbClr val="94B9FF">
                    <a:alpha val="100000"/>
                  </a:srgbClr>
                </a:gs>
              </a:gsLst>
              <a:lin ang="0"/>
            </a:gradFill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3402732" y="1789416"/>
            <a:ext cx="6516601" cy="7468884"/>
          </a:xfrm>
          <a:custGeom>
            <a:avLst/>
            <a:gdLst/>
            <a:ahLst/>
            <a:cxnLst/>
            <a:rect r="r" b="b" t="t" l="l"/>
            <a:pathLst>
              <a:path h="7468884" w="6516601">
                <a:moveTo>
                  <a:pt x="0" y="0"/>
                </a:moveTo>
                <a:lnTo>
                  <a:pt x="6516601" y="0"/>
                </a:lnTo>
                <a:lnTo>
                  <a:pt x="6516601" y="7468884"/>
                </a:lnTo>
                <a:lnTo>
                  <a:pt x="0" y="74688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57150" cap="sq">
            <a:gradFill>
              <a:gsLst>
                <a:gs pos="0">
                  <a:srgbClr val="CDFFD8">
                    <a:alpha val="100000"/>
                  </a:srgbClr>
                </a:gs>
                <a:gs pos="100000">
                  <a:srgbClr val="94B9FF">
                    <a:alpha val="100000"/>
                  </a:srgbClr>
                </a:gs>
              </a:gsLst>
              <a:lin ang="0"/>
            </a:gradFill>
            <a:prstDash val="solid"/>
            <a:miter/>
          </a:ln>
        </p:spPr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>
  <p:cSld>
    <p:bg>
      <p:bgPr>
        <a:solidFill>
          <a:srgbClr val="201D1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1274181"/>
            <a:ext cx="400214" cy="3086100"/>
            <a:chOff x="0" y="0"/>
            <a:chExt cx="105406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5406" cy="812800"/>
            </a:xfrm>
            <a:custGeom>
              <a:avLst/>
              <a:gdLst/>
              <a:ahLst/>
              <a:cxnLst/>
              <a:rect r="r" b="b" t="t" l="l"/>
              <a:pathLst>
                <a:path h="812800" w="105406">
                  <a:moveTo>
                    <a:pt x="0" y="0"/>
                  </a:moveTo>
                  <a:lnTo>
                    <a:pt x="105406" y="0"/>
                  </a:lnTo>
                  <a:lnTo>
                    <a:pt x="105406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C75D6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05406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028700" y="1409700"/>
            <a:ext cx="10325535" cy="46274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805"/>
              </a:lnSpc>
            </a:pPr>
            <a:r>
              <a:rPr lang="en-US" sz="13264" spc="-636">
                <a:solidFill>
                  <a:srgbClr val="F4F1EB"/>
                </a:solidFill>
                <a:latin typeface="Aileron Light"/>
                <a:ea typeface="Aileron Light"/>
                <a:cs typeface="Aileron Light"/>
                <a:sym typeface="Aileron Light"/>
              </a:rPr>
              <a:t>Task 2: Setting up the basic HTML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6215988"/>
            <a:ext cx="12148021" cy="1298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9" indent="-269875" lvl="1">
              <a:lnSpc>
                <a:spcPts val="3499"/>
              </a:lnSpc>
              <a:buAutoNum type="arabicPeriod" startAt="1"/>
            </a:pPr>
            <a:r>
              <a:rPr lang="en-US" sz="2499">
                <a:solidFill>
                  <a:srgbClr val="F4F1EB"/>
                </a:solidFill>
                <a:latin typeface="Aileron"/>
                <a:ea typeface="Aileron"/>
                <a:cs typeface="Aileron"/>
                <a:sym typeface="Aileron"/>
              </a:rPr>
              <a:t>CREATED HTML FILE WITH HOMEPAGE, RECIPE LISTINGS, RECIPE DETAIL PAGE</a:t>
            </a:r>
          </a:p>
          <a:p>
            <a:pPr algn="l" marL="539749" indent="-269875" lvl="1">
              <a:lnSpc>
                <a:spcPts val="3499"/>
              </a:lnSpc>
              <a:buAutoNum type="arabicPeriod" startAt="1"/>
            </a:pPr>
            <a:r>
              <a:rPr lang="en-US" sz="2499">
                <a:solidFill>
                  <a:srgbClr val="F4F1EB"/>
                </a:solidFill>
                <a:latin typeface="Aileron"/>
                <a:ea typeface="Aileron"/>
                <a:cs typeface="Aileron"/>
                <a:sym typeface="Aileron"/>
              </a:rPr>
              <a:t>ADDED SEMANTIC TAGS FOR NAVIGATION</a:t>
            </a:r>
          </a:p>
          <a:p>
            <a:pPr algn="l" marL="539749" indent="-269875" lvl="1">
              <a:lnSpc>
                <a:spcPts val="3499"/>
              </a:lnSpc>
              <a:buAutoNum type="arabicPeriod" startAt="1"/>
            </a:pPr>
            <a:r>
              <a:rPr lang="en-US" sz="2499">
                <a:solidFill>
                  <a:srgbClr val="F4F1EB"/>
                </a:solidFill>
                <a:latin typeface="Aileron"/>
                <a:ea typeface="Aileron"/>
                <a:cs typeface="Aileron"/>
                <a:sym typeface="Aileron"/>
              </a:rPr>
              <a:t>LINKED SOME PLACEHOLDER CONTENT TO REFLECT THE WIREFRAME DESIGN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>
  <p:cSld>
    <p:bg>
      <p:bgPr>
        <a:solidFill>
          <a:srgbClr val="201D1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1274181"/>
            <a:ext cx="400214" cy="3086100"/>
            <a:chOff x="0" y="0"/>
            <a:chExt cx="105406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5406" cy="812800"/>
            </a:xfrm>
            <a:custGeom>
              <a:avLst/>
              <a:gdLst/>
              <a:ahLst/>
              <a:cxnLst/>
              <a:rect r="r" b="b" t="t" l="l"/>
              <a:pathLst>
                <a:path h="812800" w="105406">
                  <a:moveTo>
                    <a:pt x="0" y="0"/>
                  </a:moveTo>
                  <a:lnTo>
                    <a:pt x="105406" y="0"/>
                  </a:lnTo>
                  <a:lnTo>
                    <a:pt x="105406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C75D6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05406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8700" y="7498302"/>
            <a:ext cx="1755893" cy="1759998"/>
            <a:chOff x="0" y="0"/>
            <a:chExt cx="462457" cy="46353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62457" cy="463539"/>
            </a:xfrm>
            <a:custGeom>
              <a:avLst/>
              <a:gdLst/>
              <a:ahLst/>
              <a:cxnLst/>
              <a:rect r="r" b="b" t="t" l="l"/>
              <a:pathLst>
                <a:path h="463539" w="462457">
                  <a:moveTo>
                    <a:pt x="0" y="0"/>
                  </a:moveTo>
                  <a:lnTo>
                    <a:pt x="462457" y="0"/>
                  </a:lnTo>
                  <a:lnTo>
                    <a:pt x="462457" y="463539"/>
                  </a:lnTo>
                  <a:lnTo>
                    <a:pt x="0" y="463539"/>
                  </a:lnTo>
                  <a:close/>
                </a:path>
              </a:pathLst>
            </a:custGeom>
            <a:solidFill>
              <a:srgbClr val="BF4302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462457" cy="5111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028700" y="1409700"/>
            <a:ext cx="10325535" cy="16366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805"/>
              </a:lnSpc>
            </a:pPr>
            <a:r>
              <a:rPr lang="en-US" sz="13264" spc="-636">
                <a:solidFill>
                  <a:srgbClr val="F4F1EB"/>
                </a:solidFill>
                <a:latin typeface="Aileron Light"/>
                <a:ea typeface="Aileron Light"/>
                <a:cs typeface="Aileron Light"/>
                <a:sym typeface="Aileron Light"/>
              </a:rPr>
              <a:t>basic styling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3147911"/>
            <a:ext cx="10325535" cy="688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79"/>
              </a:lnSpc>
            </a:pPr>
            <a:r>
              <a:rPr lang="en-US" sz="3399">
                <a:solidFill>
                  <a:srgbClr val="F4F1EB"/>
                </a:solidFill>
                <a:latin typeface="Aileron Light"/>
                <a:ea typeface="Aileron Light"/>
                <a:cs typeface="Aileron Light"/>
                <a:sym typeface="Aileron Light"/>
              </a:rPr>
              <a:t>matching the user story’s aesthetics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4470400"/>
            <a:ext cx="13115330" cy="2174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9" indent="-269875" lvl="1">
              <a:lnSpc>
                <a:spcPts val="3499"/>
              </a:lnSpc>
              <a:buAutoNum type="arabicPeriod" startAt="1"/>
            </a:pPr>
            <a:r>
              <a:rPr lang="en-US" sz="2499">
                <a:solidFill>
                  <a:srgbClr val="F4F1EB"/>
                </a:solidFill>
                <a:latin typeface="Aileron"/>
                <a:ea typeface="Aileron"/>
                <a:cs typeface="Aileron"/>
                <a:sym typeface="Aileron"/>
              </a:rPr>
              <a:t>TARGET AUDIENCE: YOUNG COLLEGE-AGE ADULTS</a:t>
            </a:r>
          </a:p>
          <a:p>
            <a:pPr algn="l" marL="539749" indent="-269875" lvl="1">
              <a:lnSpc>
                <a:spcPts val="3499"/>
              </a:lnSpc>
              <a:buAutoNum type="arabicPeriod" startAt="1"/>
            </a:pPr>
            <a:r>
              <a:rPr lang="en-US" sz="2499">
                <a:solidFill>
                  <a:srgbClr val="F4F1EB"/>
                </a:solidFill>
                <a:latin typeface="Aileron"/>
                <a:ea typeface="Aileron"/>
                <a:cs typeface="Aileron"/>
                <a:sym typeface="Aileron"/>
              </a:rPr>
              <a:t>STYLE: MINIMALIST, SLEEK</a:t>
            </a:r>
          </a:p>
          <a:p>
            <a:pPr algn="l" marL="539749" indent="-269875" lvl="1">
              <a:lnSpc>
                <a:spcPts val="3499"/>
              </a:lnSpc>
              <a:buAutoNum type="arabicPeriod" startAt="1"/>
            </a:pPr>
            <a:r>
              <a:rPr lang="en-US" sz="2499">
                <a:solidFill>
                  <a:srgbClr val="F4F1EB"/>
                </a:solidFill>
                <a:latin typeface="Aileron"/>
                <a:ea typeface="Aileron"/>
                <a:cs typeface="Aileron"/>
                <a:sym typeface="Aileron"/>
              </a:rPr>
              <a:t>FONT DESIGN: HANDWRITING, NEAT (PERSONAL &amp; ECHOES ‘STUDENT NOTE-TAKING’)</a:t>
            </a:r>
          </a:p>
          <a:p>
            <a:pPr algn="l" marL="539749" indent="-269875" lvl="1">
              <a:lnSpc>
                <a:spcPts val="3499"/>
              </a:lnSpc>
              <a:buAutoNum type="arabicPeriod" startAt="1"/>
            </a:pPr>
            <a:r>
              <a:rPr lang="en-US" sz="2499">
                <a:solidFill>
                  <a:srgbClr val="F4F1EB"/>
                </a:solidFill>
                <a:latin typeface="Aileron"/>
                <a:ea typeface="Aileron"/>
                <a:cs typeface="Aileron"/>
                <a:sym typeface="Aileron"/>
              </a:rPr>
              <a:t>COLOR INSPIRATION: MOODY ENGLISH PUB, LATE NIGHT LED DORM ROOM</a:t>
            </a:r>
          </a:p>
          <a:p>
            <a:pPr algn="l" marL="539749" indent="-269875" lvl="1">
              <a:lnSpc>
                <a:spcPts val="3499"/>
              </a:lnSpc>
              <a:buAutoNum type="arabicPeriod" startAt="1"/>
            </a:pPr>
            <a:r>
              <a:rPr lang="en-US" sz="2499">
                <a:solidFill>
                  <a:srgbClr val="F4F1EB"/>
                </a:solidFill>
                <a:latin typeface="Aileron"/>
                <a:ea typeface="Aileron"/>
                <a:cs typeface="Aileron"/>
                <a:sym typeface="Aileron"/>
              </a:rPr>
              <a:t>DESIGN MUST BE CRISPY WITH HIGH CONTRAST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8052273" y="7498302"/>
            <a:ext cx="1755893" cy="1759998"/>
            <a:chOff x="0" y="0"/>
            <a:chExt cx="462457" cy="46353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62457" cy="463539"/>
            </a:xfrm>
            <a:custGeom>
              <a:avLst/>
              <a:gdLst/>
              <a:ahLst/>
              <a:cxnLst/>
              <a:rect r="r" b="b" t="t" l="l"/>
              <a:pathLst>
                <a:path h="463539" w="462457">
                  <a:moveTo>
                    <a:pt x="0" y="0"/>
                  </a:moveTo>
                  <a:lnTo>
                    <a:pt x="462457" y="0"/>
                  </a:lnTo>
                  <a:lnTo>
                    <a:pt x="462457" y="463539"/>
                  </a:lnTo>
                  <a:lnTo>
                    <a:pt x="0" y="463539"/>
                  </a:lnTo>
                  <a:close/>
                </a:path>
              </a:pathLst>
            </a:custGeom>
            <a:solidFill>
              <a:srgbClr val="E1A8F1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47625"/>
              <a:ext cx="462457" cy="5111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4540486" y="7498302"/>
            <a:ext cx="1755893" cy="1759998"/>
            <a:chOff x="0" y="0"/>
            <a:chExt cx="462457" cy="463539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462457" cy="463539"/>
            </a:xfrm>
            <a:custGeom>
              <a:avLst/>
              <a:gdLst/>
              <a:ahLst/>
              <a:cxnLst/>
              <a:rect r="r" b="b" t="t" l="l"/>
              <a:pathLst>
                <a:path h="463539" w="462457">
                  <a:moveTo>
                    <a:pt x="0" y="0"/>
                  </a:moveTo>
                  <a:lnTo>
                    <a:pt x="462457" y="0"/>
                  </a:lnTo>
                  <a:lnTo>
                    <a:pt x="462457" y="463539"/>
                  </a:lnTo>
                  <a:lnTo>
                    <a:pt x="0" y="463539"/>
                  </a:lnTo>
                  <a:close/>
                </a:path>
              </a:pathLst>
            </a:custGeom>
            <a:solidFill>
              <a:srgbClr val="2B2B2B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47625"/>
              <a:ext cx="462457" cy="5111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2784593" y="7498302"/>
            <a:ext cx="1755893" cy="1759998"/>
            <a:chOff x="0" y="0"/>
            <a:chExt cx="462457" cy="463539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462457" cy="463539"/>
            </a:xfrm>
            <a:custGeom>
              <a:avLst/>
              <a:gdLst/>
              <a:ahLst/>
              <a:cxnLst/>
              <a:rect r="r" b="b" t="t" l="l"/>
              <a:pathLst>
                <a:path h="463539" w="462457">
                  <a:moveTo>
                    <a:pt x="0" y="0"/>
                  </a:moveTo>
                  <a:lnTo>
                    <a:pt x="462457" y="0"/>
                  </a:lnTo>
                  <a:lnTo>
                    <a:pt x="462457" y="463539"/>
                  </a:lnTo>
                  <a:lnTo>
                    <a:pt x="0" y="463539"/>
                  </a:lnTo>
                  <a:close/>
                </a:path>
              </a:pathLst>
            </a:custGeom>
            <a:solidFill>
              <a:srgbClr val="989D36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47625"/>
              <a:ext cx="462457" cy="5111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6296380" y="7498302"/>
            <a:ext cx="1755893" cy="1759998"/>
            <a:chOff x="0" y="0"/>
            <a:chExt cx="462457" cy="463539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462457" cy="463539"/>
            </a:xfrm>
            <a:custGeom>
              <a:avLst/>
              <a:gdLst/>
              <a:ahLst/>
              <a:cxnLst/>
              <a:rect r="r" b="b" t="t" l="l"/>
              <a:pathLst>
                <a:path h="463539" w="462457">
                  <a:moveTo>
                    <a:pt x="0" y="0"/>
                  </a:moveTo>
                  <a:lnTo>
                    <a:pt x="462457" y="0"/>
                  </a:lnTo>
                  <a:lnTo>
                    <a:pt x="462457" y="463539"/>
                  </a:lnTo>
                  <a:lnTo>
                    <a:pt x="0" y="463539"/>
                  </a:lnTo>
                  <a:close/>
                </a:path>
              </a:pathLst>
            </a:custGeom>
            <a:solidFill>
              <a:srgbClr val="F4F1EB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47625"/>
              <a:ext cx="462457" cy="5111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01D1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73962" y="-2626538"/>
            <a:ext cx="15540076" cy="15540076"/>
          </a:xfrm>
          <a:custGeom>
            <a:avLst/>
            <a:gdLst/>
            <a:ahLst/>
            <a:cxnLst/>
            <a:rect r="r" b="b" t="t" l="l"/>
            <a:pathLst>
              <a:path h="15540076" w="15540076">
                <a:moveTo>
                  <a:pt x="0" y="0"/>
                </a:moveTo>
                <a:lnTo>
                  <a:pt x="15540076" y="0"/>
                </a:lnTo>
                <a:lnTo>
                  <a:pt x="15540076" y="15540076"/>
                </a:lnTo>
                <a:lnTo>
                  <a:pt x="0" y="155400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508050" y="1480133"/>
            <a:ext cx="11271900" cy="7326735"/>
          </a:xfrm>
          <a:custGeom>
            <a:avLst/>
            <a:gdLst/>
            <a:ahLst/>
            <a:cxnLst/>
            <a:rect r="r" b="b" t="t" l="l"/>
            <a:pathLst>
              <a:path h="7326735" w="11271900">
                <a:moveTo>
                  <a:pt x="0" y="0"/>
                </a:moveTo>
                <a:lnTo>
                  <a:pt x="11271900" y="0"/>
                </a:lnTo>
                <a:lnTo>
                  <a:pt x="11271900" y="7326734"/>
                </a:lnTo>
                <a:lnTo>
                  <a:pt x="0" y="732673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  <a:ln w="57150" cap="sq">
            <a:gradFill>
              <a:gsLst>
                <a:gs pos="0">
                  <a:srgbClr val="FFF7AD">
                    <a:alpha val="100000"/>
                  </a:srgbClr>
                </a:gs>
                <a:gs pos="100000">
                  <a:srgbClr val="FFA9F9">
                    <a:alpha val="100000"/>
                  </a:srgbClr>
                </a:gs>
              </a:gsLst>
              <a:lin ang="0"/>
            </a:gradFill>
            <a:prstDash val="solid"/>
            <a:miter/>
          </a:ln>
        </p:spPr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01D1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73962" y="-2626538"/>
            <a:ext cx="15540076" cy="15540076"/>
          </a:xfrm>
          <a:custGeom>
            <a:avLst/>
            <a:gdLst/>
            <a:ahLst/>
            <a:cxnLst/>
            <a:rect r="r" b="b" t="t" l="l"/>
            <a:pathLst>
              <a:path h="15540076" w="15540076">
                <a:moveTo>
                  <a:pt x="0" y="0"/>
                </a:moveTo>
                <a:lnTo>
                  <a:pt x="15540076" y="0"/>
                </a:lnTo>
                <a:lnTo>
                  <a:pt x="15540076" y="15540076"/>
                </a:lnTo>
                <a:lnTo>
                  <a:pt x="0" y="155400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508050" y="1480133"/>
            <a:ext cx="11271900" cy="7326735"/>
          </a:xfrm>
          <a:custGeom>
            <a:avLst/>
            <a:gdLst/>
            <a:ahLst/>
            <a:cxnLst/>
            <a:rect r="r" b="b" t="t" l="l"/>
            <a:pathLst>
              <a:path h="7326735" w="11271900">
                <a:moveTo>
                  <a:pt x="0" y="0"/>
                </a:moveTo>
                <a:lnTo>
                  <a:pt x="11271900" y="0"/>
                </a:lnTo>
                <a:lnTo>
                  <a:pt x="11271900" y="7326734"/>
                </a:lnTo>
                <a:lnTo>
                  <a:pt x="0" y="732673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  <a:ln w="57150" cap="sq">
            <a:gradFill>
              <a:gsLst>
                <a:gs pos="0">
                  <a:srgbClr val="FFF7AD">
                    <a:alpha val="100000"/>
                  </a:srgbClr>
                </a:gs>
                <a:gs pos="100000">
                  <a:srgbClr val="FFA9F9">
                    <a:alpha val="100000"/>
                  </a:srgbClr>
                </a:gs>
              </a:gsLst>
              <a:lin ang="0"/>
            </a:gradFill>
            <a:prstDash val="solid"/>
            <a:miter/>
          </a:ln>
        </p:spPr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01D1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73962" y="-2626538"/>
            <a:ext cx="15540076" cy="15540076"/>
          </a:xfrm>
          <a:custGeom>
            <a:avLst/>
            <a:gdLst/>
            <a:ahLst/>
            <a:cxnLst/>
            <a:rect r="r" b="b" t="t" l="l"/>
            <a:pathLst>
              <a:path h="15540076" w="15540076">
                <a:moveTo>
                  <a:pt x="0" y="0"/>
                </a:moveTo>
                <a:lnTo>
                  <a:pt x="15540076" y="0"/>
                </a:lnTo>
                <a:lnTo>
                  <a:pt x="15540076" y="15540076"/>
                </a:lnTo>
                <a:lnTo>
                  <a:pt x="0" y="155400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508050" y="1480133"/>
            <a:ext cx="11271900" cy="7326735"/>
          </a:xfrm>
          <a:custGeom>
            <a:avLst/>
            <a:gdLst/>
            <a:ahLst/>
            <a:cxnLst/>
            <a:rect r="r" b="b" t="t" l="l"/>
            <a:pathLst>
              <a:path h="7326735" w="11271900">
                <a:moveTo>
                  <a:pt x="0" y="0"/>
                </a:moveTo>
                <a:lnTo>
                  <a:pt x="11271900" y="0"/>
                </a:lnTo>
                <a:lnTo>
                  <a:pt x="11271900" y="7326734"/>
                </a:lnTo>
                <a:lnTo>
                  <a:pt x="0" y="732673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  <a:ln w="57150" cap="sq">
            <a:gradFill>
              <a:gsLst>
                <a:gs pos="0">
                  <a:srgbClr val="FFF7AD">
                    <a:alpha val="100000"/>
                  </a:srgbClr>
                </a:gs>
                <a:gs pos="100000">
                  <a:srgbClr val="FFA9F9">
                    <a:alpha val="100000"/>
                  </a:srgbClr>
                </a:gs>
              </a:gsLst>
              <a:lin ang="0"/>
            </a:gradFill>
            <a:prstDash val="solid"/>
            <a:miter/>
          </a:ln>
        </p:spPr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01D1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73962" y="-2626538"/>
            <a:ext cx="15540076" cy="15540076"/>
          </a:xfrm>
          <a:custGeom>
            <a:avLst/>
            <a:gdLst/>
            <a:ahLst/>
            <a:cxnLst/>
            <a:rect r="r" b="b" t="t" l="l"/>
            <a:pathLst>
              <a:path h="15540076" w="15540076">
                <a:moveTo>
                  <a:pt x="0" y="0"/>
                </a:moveTo>
                <a:lnTo>
                  <a:pt x="15540076" y="0"/>
                </a:lnTo>
                <a:lnTo>
                  <a:pt x="15540076" y="15540076"/>
                </a:lnTo>
                <a:lnTo>
                  <a:pt x="0" y="155400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508050" y="1480133"/>
            <a:ext cx="11271900" cy="7326735"/>
          </a:xfrm>
          <a:custGeom>
            <a:avLst/>
            <a:gdLst/>
            <a:ahLst/>
            <a:cxnLst/>
            <a:rect r="r" b="b" t="t" l="l"/>
            <a:pathLst>
              <a:path h="7326735" w="11271900">
                <a:moveTo>
                  <a:pt x="0" y="0"/>
                </a:moveTo>
                <a:lnTo>
                  <a:pt x="11271900" y="0"/>
                </a:lnTo>
                <a:lnTo>
                  <a:pt x="11271900" y="7326734"/>
                </a:lnTo>
                <a:lnTo>
                  <a:pt x="0" y="732673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  <a:ln w="57150" cap="sq">
            <a:gradFill>
              <a:gsLst>
                <a:gs pos="0">
                  <a:srgbClr val="FFF7AD">
                    <a:alpha val="100000"/>
                  </a:srgbClr>
                </a:gs>
                <a:gs pos="100000">
                  <a:srgbClr val="FFA9F9">
                    <a:alpha val="100000"/>
                  </a:srgbClr>
                </a:gs>
              </a:gsLst>
              <a:lin ang="0"/>
            </a:gradFill>
            <a:prstDash val="solid"/>
            <a:miter/>
          </a:ln>
        </p:spPr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01D1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73962" y="-2626538"/>
            <a:ext cx="15540076" cy="15540076"/>
          </a:xfrm>
          <a:custGeom>
            <a:avLst/>
            <a:gdLst/>
            <a:ahLst/>
            <a:cxnLst/>
            <a:rect r="r" b="b" t="t" l="l"/>
            <a:pathLst>
              <a:path h="15540076" w="15540076">
                <a:moveTo>
                  <a:pt x="0" y="0"/>
                </a:moveTo>
                <a:lnTo>
                  <a:pt x="15540076" y="0"/>
                </a:lnTo>
                <a:lnTo>
                  <a:pt x="15540076" y="15540076"/>
                </a:lnTo>
                <a:lnTo>
                  <a:pt x="0" y="155400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508050" y="1480133"/>
            <a:ext cx="11271900" cy="7326735"/>
          </a:xfrm>
          <a:custGeom>
            <a:avLst/>
            <a:gdLst/>
            <a:ahLst/>
            <a:cxnLst/>
            <a:rect r="r" b="b" t="t" l="l"/>
            <a:pathLst>
              <a:path h="7326735" w="11271900">
                <a:moveTo>
                  <a:pt x="0" y="0"/>
                </a:moveTo>
                <a:lnTo>
                  <a:pt x="11271900" y="0"/>
                </a:lnTo>
                <a:lnTo>
                  <a:pt x="11271900" y="7326734"/>
                </a:lnTo>
                <a:lnTo>
                  <a:pt x="0" y="732673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  <a:ln w="57150" cap="sq">
            <a:gradFill>
              <a:gsLst>
                <a:gs pos="0">
                  <a:srgbClr val="FFF7AD">
                    <a:alpha val="100000"/>
                  </a:srgbClr>
                </a:gs>
                <a:gs pos="100000">
                  <a:srgbClr val="FFA9F9">
                    <a:alpha val="100000"/>
                  </a:srgbClr>
                </a:gs>
              </a:gsLst>
              <a:lin ang="0"/>
            </a:gradFill>
            <a:prstDash val="solid"/>
            <a:miter/>
          </a:ln>
        </p:spPr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01D1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64437" y="-2626538"/>
            <a:ext cx="15540076" cy="15540076"/>
          </a:xfrm>
          <a:custGeom>
            <a:avLst/>
            <a:gdLst/>
            <a:ahLst/>
            <a:cxnLst/>
            <a:rect r="r" b="b" t="t" l="l"/>
            <a:pathLst>
              <a:path h="15540076" w="15540076">
                <a:moveTo>
                  <a:pt x="0" y="0"/>
                </a:moveTo>
                <a:lnTo>
                  <a:pt x="15540076" y="0"/>
                </a:lnTo>
                <a:lnTo>
                  <a:pt x="15540076" y="15540076"/>
                </a:lnTo>
                <a:lnTo>
                  <a:pt x="0" y="155400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64437" y="3947717"/>
            <a:ext cx="3859439" cy="4798569"/>
          </a:xfrm>
          <a:custGeom>
            <a:avLst/>
            <a:gdLst/>
            <a:ahLst/>
            <a:cxnLst/>
            <a:rect r="r" b="b" t="t" l="l"/>
            <a:pathLst>
              <a:path h="4798569" w="3859439">
                <a:moveTo>
                  <a:pt x="0" y="0"/>
                </a:moveTo>
                <a:lnTo>
                  <a:pt x="3859439" y="0"/>
                </a:lnTo>
                <a:lnTo>
                  <a:pt x="3859439" y="4798569"/>
                </a:lnTo>
                <a:lnTo>
                  <a:pt x="0" y="479856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563928" y="1965021"/>
            <a:ext cx="4015638" cy="7293279"/>
          </a:xfrm>
          <a:custGeom>
            <a:avLst/>
            <a:gdLst/>
            <a:ahLst/>
            <a:cxnLst/>
            <a:rect r="r" b="b" t="t" l="l"/>
            <a:pathLst>
              <a:path h="7293279" w="4015638">
                <a:moveTo>
                  <a:pt x="0" y="0"/>
                </a:moveTo>
                <a:lnTo>
                  <a:pt x="4015638" y="0"/>
                </a:lnTo>
                <a:lnTo>
                  <a:pt x="4015638" y="7293279"/>
                </a:lnTo>
                <a:lnTo>
                  <a:pt x="0" y="729327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-201695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047721" y="1965021"/>
            <a:ext cx="3721418" cy="7293279"/>
          </a:xfrm>
          <a:custGeom>
            <a:avLst/>
            <a:gdLst/>
            <a:ahLst/>
            <a:cxnLst/>
            <a:rect r="r" b="b" t="t" l="l"/>
            <a:pathLst>
              <a:path h="7293279" w="3721418">
                <a:moveTo>
                  <a:pt x="0" y="0"/>
                </a:moveTo>
                <a:lnTo>
                  <a:pt x="3721418" y="0"/>
                </a:lnTo>
                <a:lnTo>
                  <a:pt x="3721418" y="7293279"/>
                </a:lnTo>
                <a:lnTo>
                  <a:pt x="0" y="729327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13389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1295400"/>
            <a:ext cx="10325535" cy="11363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246"/>
              </a:lnSpc>
            </a:pPr>
            <a:r>
              <a:rPr lang="en-US" sz="9265" spc="-444">
                <a:solidFill>
                  <a:srgbClr val="F4F1EB"/>
                </a:solidFill>
                <a:latin typeface="Aileron Light"/>
                <a:ea typeface="Aileron Light"/>
                <a:cs typeface="Aileron Light"/>
                <a:sym typeface="Aileron Light"/>
              </a:rPr>
              <a:t>Mobile Query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598478" y="8927601"/>
            <a:ext cx="3391357" cy="860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4F1EB"/>
                </a:solidFill>
                <a:latin typeface="Aileron"/>
                <a:ea typeface="Aileron"/>
                <a:cs typeface="Aileron"/>
                <a:sym typeface="Aileron"/>
              </a:rPr>
              <a:t>MUST BE CONNECTED TO BARONNET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484029" y="3174774"/>
            <a:ext cx="3620255" cy="12520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44"/>
              </a:lnSpc>
            </a:pPr>
            <a:r>
              <a:rPr lang="en-US" sz="5330" spc="-255">
                <a:solidFill>
                  <a:srgbClr val="F4F1EB"/>
                </a:solidFill>
                <a:latin typeface="Aileron Light"/>
                <a:ea typeface="Aileron Light"/>
                <a:cs typeface="Aileron Light"/>
                <a:sym typeface="Aileron Light"/>
              </a:rPr>
              <a:t>Try it yourself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bg>
      <p:bgPr>
        <a:solidFill>
          <a:srgbClr val="201D1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1293231"/>
            <a:ext cx="400214" cy="3086100"/>
            <a:chOff x="0" y="0"/>
            <a:chExt cx="105406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5406" cy="812800"/>
            </a:xfrm>
            <a:custGeom>
              <a:avLst/>
              <a:gdLst/>
              <a:ahLst/>
              <a:cxnLst/>
              <a:rect r="r" b="b" t="t" l="l"/>
              <a:pathLst>
                <a:path h="812800" w="105406">
                  <a:moveTo>
                    <a:pt x="0" y="0"/>
                  </a:moveTo>
                  <a:lnTo>
                    <a:pt x="105406" y="0"/>
                  </a:lnTo>
                  <a:lnTo>
                    <a:pt x="105406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201D1A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05406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028700" y="1409700"/>
            <a:ext cx="7637448" cy="31320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805"/>
              </a:lnSpc>
            </a:pPr>
            <a:r>
              <a:rPr lang="en-US" sz="13264" spc="-636">
                <a:solidFill>
                  <a:srgbClr val="F4F1EB"/>
                </a:solidFill>
                <a:latin typeface="Aileron Light"/>
                <a:ea typeface="Aileron Light"/>
                <a:cs typeface="Aileron Light"/>
                <a:sym typeface="Aileron Light"/>
              </a:rPr>
              <a:t>Table of contents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999819" y="1490521"/>
            <a:ext cx="4602016" cy="4795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43"/>
              </a:lnSpc>
            </a:pPr>
            <a:r>
              <a:rPr lang="en-US" sz="3099">
                <a:solidFill>
                  <a:srgbClr val="F4F1EB"/>
                </a:solidFill>
                <a:latin typeface="Aileron Light"/>
                <a:ea typeface="Aileron Light"/>
                <a:cs typeface="Aileron Light"/>
                <a:sym typeface="Aileron Light"/>
              </a:rPr>
              <a:t>Project Breakdown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792788" y="1402002"/>
            <a:ext cx="1584978" cy="866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229"/>
              </a:lnSpc>
            </a:pPr>
            <a:r>
              <a:rPr lang="en-US" sz="6999" spc="-335">
                <a:solidFill>
                  <a:srgbClr val="F4F1EB"/>
                </a:solidFill>
                <a:latin typeface="Aileron"/>
                <a:ea typeface="Aileron"/>
                <a:cs typeface="Aileron"/>
                <a:sym typeface="Aileron"/>
              </a:rPr>
              <a:t>1</a:t>
            </a: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>
  <p:cSld>
    <p:bg>
      <p:bgPr>
        <a:solidFill>
          <a:srgbClr val="201D1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343025"/>
            <a:ext cx="7621336" cy="31320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805"/>
              </a:lnSpc>
            </a:pPr>
            <a:r>
              <a:rPr lang="en-US" sz="13264" spc="-636">
                <a:solidFill>
                  <a:srgbClr val="F4F1EB"/>
                </a:solidFill>
                <a:latin typeface="Aileron Light"/>
                <a:ea typeface="Aileron Light"/>
                <a:cs typeface="Aileron Light"/>
                <a:sym typeface="Aileron Light"/>
              </a:rPr>
              <a:t>Overall style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1272501" y="2216834"/>
            <a:ext cx="5354039" cy="8342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382"/>
              </a:lnSpc>
            </a:pPr>
            <a:r>
              <a:rPr lang="en-US" b="true" sz="5855">
                <a:solidFill>
                  <a:srgbClr val="F4F1EB"/>
                </a:solidFill>
                <a:latin typeface="Aileron Bold"/>
                <a:ea typeface="Aileron Bold"/>
                <a:cs typeface="Aileron Bold"/>
                <a:sym typeface="Aileron Bold"/>
              </a:rPr>
              <a:t>MOODY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8650036" y="6015453"/>
            <a:ext cx="7976504" cy="8342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382"/>
              </a:lnSpc>
            </a:pPr>
            <a:r>
              <a:rPr lang="en-US" b="true" sz="5855">
                <a:solidFill>
                  <a:srgbClr val="F4F1EB"/>
                </a:solidFill>
                <a:latin typeface="Aileron Bold"/>
                <a:ea typeface="Aileron Bold"/>
                <a:cs typeface="Aileron Bold"/>
                <a:sym typeface="Aileron Bold"/>
              </a:rPr>
              <a:t>SLEEK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549217" y="4199365"/>
            <a:ext cx="11446568" cy="8342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382"/>
              </a:lnSpc>
            </a:pPr>
            <a:r>
              <a:rPr lang="en-US" b="true" sz="5855">
                <a:solidFill>
                  <a:srgbClr val="F4F1EB"/>
                </a:solidFill>
                <a:latin typeface="Aileron Bold"/>
                <a:ea typeface="Aileron Bold"/>
                <a:cs typeface="Aileron Bold"/>
                <a:sym typeface="Aileron Bold"/>
              </a:rPr>
              <a:t>YOUTHFUL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0" y="1274181"/>
            <a:ext cx="400214" cy="3086100"/>
            <a:chOff x="0" y="0"/>
            <a:chExt cx="105406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05406" cy="812800"/>
            </a:xfrm>
            <a:custGeom>
              <a:avLst/>
              <a:gdLst/>
              <a:ahLst/>
              <a:cxnLst/>
              <a:rect r="r" b="b" t="t" l="l"/>
              <a:pathLst>
                <a:path h="812800" w="105406">
                  <a:moveTo>
                    <a:pt x="0" y="0"/>
                  </a:moveTo>
                  <a:lnTo>
                    <a:pt x="105406" y="0"/>
                  </a:lnTo>
                  <a:lnTo>
                    <a:pt x="105406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C75D6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105406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5549217" y="7831541"/>
            <a:ext cx="11446568" cy="8342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382"/>
              </a:lnSpc>
            </a:pPr>
            <a:r>
              <a:rPr lang="en-US" sz="5855">
                <a:solidFill>
                  <a:srgbClr val="F4F1EB"/>
                </a:solidFill>
                <a:latin typeface="Aileron"/>
                <a:ea typeface="Aileron"/>
                <a:cs typeface="Aileron"/>
                <a:sym typeface="Aileron"/>
              </a:rPr>
              <a:t>MINIMALIST</a:t>
            </a: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01D1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176364" y="0"/>
            <a:ext cx="6111636" cy="10287000"/>
            <a:chOff x="0" y="0"/>
            <a:chExt cx="8148848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30196" t="0" r="30196" b="0"/>
            <a:stretch>
              <a:fillRect/>
            </a:stretch>
          </p:blipFill>
          <p:spPr>
            <a:xfrm flipH="false" flipV="false">
              <a:off x="0" y="0"/>
              <a:ext cx="8148848" cy="13716000"/>
            </a:xfrm>
            <a:prstGeom prst="rect">
              <a:avLst/>
            </a:prstGeom>
          </p:spPr>
        </p:pic>
      </p:grpSp>
      <p:sp>
        <p:nvSpPr>
          <p:cNvPr name="TextBox 4" id="4"/>
          <p:cNvSpPr txBox="true"/>
          <p:nvPr/>
        </p:nvSpPr>
        <p:spPr>
          <a:xfrm rot="0">
            <a:off x="1028700" y="1409700"/>
            <a:ext cx="10356201" cy="31320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805"/>
              </a:lnSpc>
            </a:pPr>
            <a:r>
              <a:rPr lang="en-US" sz="13264" spc="-636">
                <a:solidFill>
                  <a:srgbClr val="F4F1EB"/>
                </a:solidFill>
                <a:latin typeface="Aileron Light"/>
                <a:ea typeface="Aileron Light"/>
                <a:cs typeface="Aileron Light"/>
                <a:sym typeface="Aileron Light"/>
              </a:rPr>
              <a:t>Website and Demo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09320" y="6369050"/>
            <a:ext cx="8063145" cy="288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9" indent="-367030" lvl="1">
              <a:lnSpc>
                <a:spcPts val="5779"/>
              </a:lnSpc>
              <a:buFont typeface="Arial"/>
              <a:buChar char="•"/>
            </a:pPr>
            <a:r>
              <a:rPr lang="en-US" sz="3399">
                <a:solidFill>
                  <a:srgbClr val="F4F1EB"/>
                </a:solidFill>
                <a:latin typeface="Aileron Light"/>
                <a:ea typeface="Aileron Light"/>
                <a:cs typeface="Aileron Light"/>
                <a:sym typeface="Aileron Light"/>
              </a:rPr>
              <a:t>What’s working?</a:t>
            </a:r>
          </a:p>
          <a:p>
            <a:pPr algn="l" marL="734059" indent="-367030" lvl="1">
              <a:lnSpc>
                <a:spcPts val="5779"/>
              </a:lnSpc>
              <a:buFont typeface="Arial"/>
              <a:buChar char="•"/>
            </a:pPr>
            <a:r>
              <a:rPr lang="en-US" sz="3399">
                <a:solidFill>
                  <a:srgbClr val="F4F1EB"/>
                </a:solidFill>
                <a:latin typeface="Aileron Light"/>
                <a:ea typeface="Aileron Light"/>
                <a:cs typeface="Aileron Light"/>
                <a:sym typeface="Aileron Light"/>
              </a:rPr>
              <a:t>What needs adjustment?</a:t>
            </a:r>
          </a:p>
          <a:p>
            <a:pPr algn="l" marL="734059" indent="-367030" lvl="1">
              <a:lnSpc>
                <a:spcPts val="5779"/>
              </a:lnSpc>
              <a:buFont typeface="Arial"/>
              <a:buChar char="•"/>
            </a:pPr>
            <a:r>
              <a:rPr lang="en-US" sz="3399">
                <a:solidFill>
                  <a:srgbClr val="F4F1EB"/>
                </a:solidFill>
                <a:latin typeface="Aileron Light"/>
                <a:ea typeface="Aileron Light"/>
                <a:cs typeface="Aileron Light"/>
                <a:sym typeface="Aileron Light"/>
              </a:rPr>
              <a:t>Adapt and refine based on feedback and results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34156" y="4550989"/>
            <a:ext cx="7909844" cy="387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99"/>
              </a:lnSpc>
            </a:pPr>
            <a:r>
              <a:rPr lang="en-US" sz="2499">
                <a:solidFill>
                  <a:srgbClr val="F4F1EB"/>
                </a:solidFill>
                <a:latin typeface="Aileron"/>
                <a:ea typeface="Aileron"/>
                <a:cs typeface="Aileron"/>
                <a:sym typeface="Aileron"/>
              </a:rPr>
              <a:t>How CollegeLife Recipes currently looks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0" y="1274181"/>
            <a:ext cx="400214" cy="3086100"/>
            <a:chOff x="0" y="0"/>
            <a:chExt cx="105406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05406" cy="812800"/>
            </a:xfrm>
            <a:custGeom>
              <a:avLst/>
              <a:gdLst/>
              <a:ahLst/>
              <a:cxnLst/>
              <a:rect r="r" b="b" t="t" l="l"/>
              <a:pathLst>
                <a:path h="812800" w="105406">
                  <a:moveTo>
                    <a:pt x="0" y="0"/>
                  </a:moveTo>
                  <a:lnTo>
                    <a:pt x="105406" y="0"/>
                  </a:lnTo>
                  <a:lnTo>
                    <a:pt x="105406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C75D60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105406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>
  <p:cSld>
    <p:bg>
      <p:bgPr>
        <a:solidFill>
          <a:srgbClr val="201D1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1274181"/>
            <a:ext cx="400214" cy="3086100"/>
            <a:chOff x="0" y="0"/>
            <a:chExt cx="105406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5406" cy="812800"/>
            </a:xfrm>
            <a:custGeom>
              <a:avLst/>
              <a:gdLst/>
              <a:ahLst/>
              <a:cxnLst/>
              <a:rect r="r" b="b" t="t" l="l"/>
              <a:pathLst>
                <a:path h="812800" w="105406">
                  <a:moveTo>
                    <a:pt x="0" y="0"/>
                  </a:moveTo>
                  <a:lnTo>
                    <a:pt x="105406" y="0"/>
                  </a:lnTo>
                  <a:lnTo>
                    <a:pt x="105406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C75D6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05406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028700" y="1409700"/>
            <a:ext cx="10325535" cy="16366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805"/>
              </a:lnSpc>
            </a:pPr>
            <a:r>
              <a:rPr lang="en-US" sz="13264" spc="-636">
                <a:solidFill>
                  <a:srgbClr val="F4F1EB"/>
                </a:solidFill>
                <a:latin typeface="Aileron Light"/>
                <a:ea typeface="Aileron Light"/>
                <a:cs typeface="Aileron Light"/>
                <a:sym typeface="Aileron Light"/>
              </a:rPr>
              <a:t>What’s next?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3485267"/>
            <a:ext cx="11110785" cy="27330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63180" indent="-431590" lvl="1">
              <a:lnSpc>
                <a:spcPts val="4277"/>
              </a:lnSpc>
              <a:buFont typeface="Arial"/>
              <a:buChar char="•"/>
            </a:pPr>
            <a:r>
              <a:rPr lang="en-US" sz="3998" spc="-67">
                <a:solidFill>
                  <a:srgbClr val="F4F1EB"/>
                </a:solidFill>
                <a:latin typeface="Aileron Light"/>
                <a:ea typeface="Aileron Light"/>
                <a:cs typeface="Aileron Light"/>
                <a:sym typeface="Aileron Light"/>
              </a:rPr>
              <a:t>ADDING JSON FILES’ CONTENT</a:t>
            </a:r>
          </a:p>
          <a:p>
            <a:pPr algn="l" marL="863180" indent="-431590" lvl="1">
              <a:lnSpc>
                <a:spcPts val="4277"/>
              </a:lnSpc>
              <a:buFont typeface="Arial"/>
              <a:buChar char="•"/>
            </a:pPr>
            <a:r>
              <a:rPr lang="en-US" sz="3998" spc="-67">
                <a:solidFill>
                  <a:srgbClr val="F4F1EB"/>
                </a:solidFill>
                <a:latin typeface="Aileron Light"/>
                <a:ea typeface="Aileron Light"/>
                <a:cs typeface="Aileron Light"/>
                <a:sym typeface="Aileron Light"/>
              </a:rPr>
              <a:t>IMPLEMENTATION OF ADDITIONAL FEATURES</a:t>
            </a:r>
          </a:p>
          <a:p>
            <a:pPr algn="l" marL="863180" indent="-431590" lvl="1">
              <a:lnSpc>
                <a:spcPts val="4277"/>
              </a:lnSpc>
              <a:buFont typeface="Arial"/>
              <a:buChar char="•"/>
            </a:pPr>
            <a:r>
              <a:rPr lang="en-US" sz="3998" spc="-67">
                <a:solidFill>
                  <a:srgbClr val="F4F1EB"/>
                </a:solidFill>
                <a:latin typeface="Aileron Light"/>
                <a:ea typeface="Aileron Light"/>
                <a:cs typeface="Aileron Light"/>
                <a:sym typeface="Aileron Light"/>
              </a:rPr>
              <a:t>IMPLEMENTING JAVASCRIPT TO FETCH CONTENT IN HTML PAGE</a:t>
            </a:r>
          </a:p>
          <a:p>
            <a:pPr algn="l" marL="863180" indent="-431590" lvl="1">
              <a:lnSpc>
                <a:spcPts val="4277"/>
              </a:lnSpc>
              <a:buFont typeface="Arial"/>
              <a:buChar char="•"/>
            </a:pPr>
            <a:r>
              <a:rPr lang="en-US" sz="3998" spc="-67">
                <a:solidFill>
                  <a:srgbClr val="F4F1EB"/>
                </a:solidFill>
                <a:latin typeface="Aileron Light"/>
                <a:ea typeface="Aileron Light"/>
                <a:cs typeface="Aileron Light"/>
                <a:sym typeface="Aileron Light"/>
              </a:rPr>
              <a:t>MORE CSS STYLING</a:t>
            </a:r>
          </a:p>
        </p:txBody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66675" y="3600450"/>
            <a:ext cx="466889" cy="3086100"/>
            <a:chOff x="0" y="0"/>
            <a:chExt cx="122967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2967" cy="812800"/>
            </a:xfrm>
            <a:custGeom>
              <a:avLst/>
              <a:gdLst/>
              <a:ahLst/>
              <a:cxnLst/>
              <a:rect r="r" b="b" t="t" l="l"/>
              <a:pathLst>
                <a:path h="812800" w="122967">
                  <a:moveTo>
                    <a:pt x="0" y="0"/>
                  </a:moveTo>
                  <a:lnTo>
                    <a:pt x="122967" y="0"/>
                  </a:lnTo>
                  <a:lnTo>
                    <a:pt x="122967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201D1A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122967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7889932" y="3600450"/>
            <a:ext cx="466889" cy="3086100"/>
            <a:chOff x="0" y="0"/>
            <a:chExt cx="122967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2967" cy="812800"/>
            </a:xfrm>
            <a:custGeom>
              <a:avLst/>
              <a:gdLst/>
              <a:ahLst/>
              <a:cxnLst/>
              <a:rect r="r" b="b" t="t" l="l"/>
              <a:pathLst>
                <a:path h="812800" w="122967">
                  <a:moveTo>
                    <a:pt x="0" y="0"/>
                  </a:moveTo>
                  <a:lnTo>
                    <a:pt x="122967" y="0"/>
                  </a:lnTo>
                  <a:lnTo>
                    <a:pt x="122967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201D1A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122967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pic>
        <p:nvPicPr>
          <p:cNvPr name="Picture 9" id="9">
            <a:hlinkClick action="ppaction://media"/>
          </p:cNvPr>
          <p:cNvPicPr>
            <a:picLocks noChangeAspect="true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2816385" y="1028700"/>
            <a:ext cx="12655230" cy="822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607743" y="3633829"/>
            <a:ext cx="15072514" cy="2213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019"/>
              </a:lnSpc>
            </a:pPr>
            <a:r>
              <a:rPr lang="en-US" sz="18000" spc="-864">
                <a:solidFill>
                  <a:srgbClr val="F4F1EB"/>
                </a:solidFill>
                <a:latin typeface="Aileron Light"/>
                <a:ea typeface="Aileron Light"/>
                <a:cs typeface="Aileron Light"/>
                <a:sym typeface="Aileron Light"/>
              </a:rPr>
              <a:t>Thank you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-66675" y="3600450"/>
            <a:ext cx="466889" cy="3086100"/>
            <a:chOff x="0" y="0"/>
            <a:chExt cx="122967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22967" cy="812800"/>
            </a:xfrm>
            <a:custGeom>
              <a:avLst/>
              <a:gdLst/>
              <a:ahLst/>
              <a:cxnLst/>
              <a:rect r="r" b="b" t="t" l="l"/>
              <a:pathLst>
                <a:path h="812800" w="122967">
                  <a:moveTo>
                    <a:pt x="0" y="0"/>
                  </a:moveTo>
                  <a:lnTo>
                    <a:pt x="122967" y="0"/>
                  </a:lnTo>
                  <a:lnTo>
                    <a:pt x="122967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201D1A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122967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7889932" y="3600450"/>
            <a:ext cx="466889" cy="3086100"/>
            <a:chOff x="0" y="0"/>
            <a:chExt cx="122967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22967" cy="812800"/>
            </a:xfrm>
            <a:custGeom>
              <a:avLst/>
              <a:gdLst/>
              <a:ahLst/>
              <a:cxnLst/>
              <a:rect r="r" b="b" t="t" l="l"/>
              <a:pathLst>
                <a:path h="812800" w="122967">
                  <a:moveTo>
                    <a:pt x="0" y="0"/>
                  </a:moveTo>
                  <a:lnTo>
                    <a:pt x="122967" y="0"/>
                  </a:lnTo>
                  <a:lnTo>
                    <a:pt x="122967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201D1A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122967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5188954" y="6149139"/>
            <a:ext cx="7912239" cy="1074821"/>
          </a:xfrm>
          <a:custGeom>
            <a:avLst/>
            <a:gdLst/>
            <a:ahLst/>
            <a:cxnLst/>
            <a:rect r="r" b="b" t="t" l="l"/>
            <a:pathLst>
              <a:path h="1074821" w="7912239">
                <a:moveTo>
                  <a:pt x="0" y="0"/>
                </a:moveTo>
                <a:lnTo>
                  <a:pt x="7912238" y="0"/>
                </a:lnTo>
                <a:lnTo>
                  <a:pt x="7912238" y="1074822"/>
                </a:lnTo>
                <a:lnTo>
                  <a:pt x="0" y="107482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bg>
      <p:bgPr>
        <a:solidFill>
          <a:srgbClr val="201D1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1293231"/>
            <a:ext cx="400214" cy="3086100"/>
            <a:chOff x="0" y="0"/>
            <a:chExt cx="105406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5406" cy="812800"/>
            </a:xfrm>
            <a:custGeom>
              <a:avLst/>
              <a:gdLst/>
              <a:ahLst/>
              <a:cxnLst/>
              <a:rect r="r" b="b" t="t" l="l"/>
              <a:pathLst>
                <a:path h="812800" w="105406">
                  <a:moveTo>
                    <a:pt x="0" y="0"/>
                  </a:moveTo>
                  <a:lnTo>
                    <a:pt x="105406" y="0"/>
                  </a:lnTo>
                  <a:lnTo>
                    <a:pt x="105406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201D1A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05406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028700" y="1409700"/>
            <a:ext cx="7637448" cy="31320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805"/>
              </a:lnSpc>
            </a:pPr>
            <a:r>
              <a:rPr lang="en-US" sz="13264" spc="-636">
                <a:solidFill>
                  <a:srgbClr val="F4F1EB"/>
                </a:solidFill>
                <a:latin typeface="Aileron Light"/>
                <a:ea typeface="Aileron Light"/>
                <a:cs typeface="Aileron Light"/>
                <a:sym typeface="Aileron Light"/>
              </a:rPr>
              <a:t>Table of contents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999819" y="1490521"/>
            <a:ext cx="4602016" cy="4795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43"/>
              </a:lnSpc>
            </a:pPr>
            <a:r>
              <a:rPr lang="en-US" sz="3099">
                <a:solidFill>
                  <a:srgbClr val="F4F1EB"/>
                </a:solidFill>
                <a:latin typeface="Aileron Light"/>
                <a:ea typeface="Aileron Light"/>
                <a:cs typeface="Aileron Light"/>
                <a:sym typeface="Aileron Light"/>
              </a:rPr>
              <a:t>Project Breakdown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999819" y="2625994"/>
            <a:ext cx="4602016" cy="4795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43"/>
              </a:lnSpc>
            </a:pPr>
            <a:r>
              <a:rPr lang="en-US" sz="3099">
                <a:solidFill>
                  <a:srgbClr val="F4F1EB"/>
                </a:solidFill>
                <a:latin typeface="Aileron Light"/>
                <a:ea typeface="Aileron Light"/>
                <a:cs typeface="Aileron Light"/>
                <a:sym typeface="Aileron Light"/>
              </a:rPr>
              <a:t>Client User Story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792788" y="1402002"/>
            <a:ext cx="1584978" cy="866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229"/>
              </a:lnSpc>
            </a:pPr>
            <a:r>
              <a:rPr lang="en-US" sz="6999" spc="-335">
                <a:solidFill>
                  <a:srgbClr val="F4F1EB"/>
                </a:solidFill>
                <a:latin typeface="Aileron"/>
                <a:ea typeface="Aileron"/>
                <a:cs typeface="Aileron"/>
                <a:sym typeface="Aileron"/>
              </a:rPr>
              <a:t>1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792788" y="2531799"/>
            <a:ext cx="1584978" cy="866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229"/>
              </a:lnSpc>
            </a:pPr>
            <a:r>
              <a:rPr lang="en-US" sz="6999" spc="-335">
                <a:solidFill>
                  <a:srgbClr val="F4F1EB"/>
                </a:solidFill>
                <a:latin typeface="Aileron"/>
                <a:ea typeface="Aileron"/>
                <a:cs typeface="Aileron"/>
                <a:sym typeface="Aileron"/>
              </a:rPr>
              <a:t>2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bg>
      <p:bgPr>
        <a:solidFill>
          <a:srgbClr val="201D1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1293231"/>
            <a:ext cx="400214" cy="3086100"/>
            <a:chOff x="0" y="0"/>
            <a:chExt cx="105406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5406" cy="812800"/>
            </a:xfrm>
            <a:custGeom>
              <a:avLst/>
              <a:gdLst/>
              <a:ahLst/>
              <a:cxnLst/>
              <a:rect r="r" b="b" t="t" l="l"/>
              <a:pathLst>
                <a:path h="812800" w="105406">
                  <a:moveTo>
                    <a:pt x="0" y="0"/>
                  </a:moveTo>
                  <a:lnTo>
                    <a:pt x="105406" y="0"/>
                  </a:lnTo>
                  <a:lnTo>
                    <a:pt x="105406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201D1A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05406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028700" y="1409700"/>
            <a:ext cx="7637448" cy="31320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805"/>
              </a:lnSpc>
            </a:pPr>
            <a:r>
              <a:rPr lang="en-US" sz="13264" spc="-636">
                <a:solidFill>
                  <a:srgbClr val="F4F1EB"/>
                </a:solidFill>
                <a:latin typeface="Aileron Light"/>
                <a:ea typeface="Aileron Light"/>
                <a:cs typeface="Aileron Light"/>
                <a:sym typeface="Aileron Light"/>
              </a:rPr>
              <a:t>Table of contents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999819" y="1490521"/>
            <a:ext cx="4602016" cy="4795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43"/>
              </a:lnSpc>
            </a:pPr>
            <a:r>
              <a:rPr lang="en-US" sz="3099">
                <a:solidFill>
                  <a:srgbClr val="F4F1EB"/>
                </a:solidFill>
                <a:latin typeface="Aileron Light"/>
                <a:ea typeface="Aileron Light"/>
                <a:cs typeface="Aileron Light"/>
                <a:sym typeface="Aileron Light"/>
              </a:rPr>
              <a:t>Project Breakdown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999819" y="2625994"/>
            <a:ext cx="4602016" cy="4795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43"/>
              </a:lnSpc>
            </a:pPr>
            <a:r>
              <a:rPr lang="en-US" sz="3099">
                <a:solidFill>
                  <a:srgbClr val="F4F1EB"/>
                </a:solidFill>
                <a:latin typeface="Aileron Light"/>
                <a:ea typeface="Aileron Light"/>
                <a:cs typeface="Aileron Light"/>
                <a:sym typeface="Aileron Light"/>
              </a:rPr>
              <a:t>Client User Story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999819" y="3761467"/>
            <a:ext cx="4602016" cy="4795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43"/>
              </a:lnSpc>
            </a:pPr>
            <a:r>
              <a:rPr lang="en-US" sz="3099">
                <a:solidFill>
                  <a:srgbClr val="F4F1EB"/>
                </a:solidFill>
                <a:latin typeface="Aileron Light"/>
                <a:ea typeface="Aileron Light"/>
                <a:cs typeface="Aileron Light"/>
                <a:sym typeface="Aileron Light"/>
              </a:rPr>
              <a:t>Sitemaps and Wireframes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792788" y="1402002"/>
            <a:ext cx="1584978" cy="866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229"/>
              </a:lnSpc>
            </a:pPr>
            <a:r>
              <a:rPr lang="en-US" sz="6999" spc="-335">
                <a:solidFill>
                  <a:srgbClr val="F4F1EB"/>
                </a:solidFill>
                <a:latin typeface="Aileron"/>
                <a:ea typeface="Aileron"/>
                <a:cs typeface="Aileron"/>
                <a:sym typeface="Aileron"/>
              </a:rPr>
              <a:t>1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792788" y="2531799"/>
            <a:ext cx="1584978" cy="866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229"/>
              </a:lnSpc>
            </a:pPr>
            <a:r>
              <a:rPr lang="en-US" sz="6999" spc="-335">
                <a:solidFill>
                  <a:srgbClr val="F4F1EB"/>
                </a:solidFill>
                <a:latin typeface="Aileron"/>
                <a:ea typeface="Aileron"/>
                <a:cs typeface="Aileron"/>
                <a:sym typeface="Aileron"/>
              </a:rPr>
              <a:t>2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792788" y="3661596"/>
            <a:ext cx="1584978" cy="866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229"/>
              </a:lnSpc>
            </a:pPr>
            <a:r>
              <a:rPr lang="en-US" sz="6999" spc="-335">
                <a:solidFill>
                  <a:srgbClr val="F4F1EB"/>
                </a:solidFill>
                <a:latin typeface="Aileron"/>
                <a:ea typeface="Aileron"/>
                <a:cs typeface="Aileron"/>
                <a:sym typeface="Aileron"/>
              </a:rPr>
              <a:t>3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>
  <p:cSld>
    <p:bg>
      <p:bgPr>
        <a:solidFill>
          <a:srgbClr val="201D1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1293231"/>
            <a:ext cx="400214" cy="3086100"/>
            <a:chOff x="0" y="0"/>
            <a:chExt cx="105406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5406" cy="812800"/>
            </a:xfrm>
            <a:custGeom>
              <a:avLst/>
              <a:gdLst/>
              <a:ahLst/>
              <a:cxnLst/>
              <a:rect r="r" b="b" t="t" l="l"/>
              <a:pathLst>
                <a:path h="812800" w="105406">
                  <a:moveTo>
                    <a:pt x="0" y="0"/>
                  </a:moveTo>
                  <a:lnTo>
                    <a:pt x="105406" y="0"/>
                  </a:lnTo>
                  <a:lnTo>
                    <a:pt x="105406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201D1A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05406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028700" y="1409700"/>
            <a:ext cx="7637448" cy="31320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805"/>
              </a:lnSpc>
            </a:pPr>
            <a:r>
              <a:rPr lang="en-US" sz="13264" spc="-636">
                <a:solidFill>
                  <a:srgbClr val="F4F1EB"/>
                </a:solidFill>
                <a:latin typeface="Aileron Light"/>
                <a:ea typeface="Aileron Light"/>
                <a:cs typeface="Aileron Light"/>
                <a:sym typeface="Aileron Light"/>
              </a:rPr>
              <a:t>Table of contents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999819" y="1490521"/>
            <a:ext cx="4602016" cy="4795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43"/>
              </a:lnSpc>
            </a:pPr>
            <a:r>
              <a:rPr lang="en-US" sz="3099">
                <a:solidFill>
                  <a:srgbClr val="F4F1EB"/>
                </a:solidFill>
                <a:latin typeface="Aileron Light"/>
                <a:ea typeface="Aileron Light"/>
                <a:cs typeface="Aileron Light"/>
                <a:sym typeface="Aileron Light"/>
              </a:rPr>
              <a:t>Project Breakdown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999819" y="2625994"/>
            <a:ext cx="4602016" cy="4795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43"/>
              </a:lnSpc>
            </a:pPr>
            <a:r>
              <a:rPr lang="en-US" sz="3099">
                <a:solidFill>
                  <a:srgbClr val="F4F1EB"/>
                </a:solidFill>
                <a:latin typeface="Aileron Light"/>
                <a:ea typeface="Aileron Light"/>
                <a:cs typeface="Aileron Light"/>
                <a:sym typeface="Aileron Light"/>
              </a:rPr>
              <a:t>Client User Story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999819" y="3761467"/>
            <a:ext cx="4602016" cy="4795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43"/>
              </a:lnSpc>
            </a:pPr>
            <a:r>
              <a:rPr lang="en-US" sz="3099">
                <a:solidFill>
                  <a:srgbClr val="F4F1EB"/>
                </a:solidFill>
                <a:latin typeface="Aileron Light"/>
                <a:ea typeface="Aileron Light"/>
                <a:cs typeface="Aileron Light"/>
                <a:sym typeface="Aileron Light"/>
              </a:rPr>
              <a:t>Sitemaps and Wireframes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999819" y="4896940"/>
            <a:ext cx="5259481" cy="4795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43"/>
              </a:lnSpc>
            </a:pPr>
            <a:r>
              <a:rPr lang="en-US" sz="3099">
                <a:solidFill>
                  <a:srgbClr val="F4F1EB"/>
                </a:solidFill>
                <a:latin typeface="Aileron Light"/>
                <a:ea typeface="Aileron Light"/>
                <a:cs typeface="Aileron Light"/>
                <a:sym typeface="Aileron Light"/>
              </a:rPr>
              <a:t>Basic Styling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792788" y="1402002"/>
            <a:ext cx="1584978" cy="866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229"/>
              </a:lnSpc>
            </a:pPr>
            <a:r>
              <a:rPr lang="en-US" sz="6999" spc="-335">
                <a:solidFill>
                  <a:srgbClr val="F4F1EB"/>
                </a:solidFill>
                <a:latin typeface="Aileron"/>
                <a:ea typeface="Aileron"/>
                <a:cs typeface="Aileron"/>
                <a:sym typeface="Aileron"/>
              </a:rPr>
              <a:t>1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792788" y="2531799"/>
            <a:ext cx="1584978" cy="866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229"/>
              </a:lnSpc>
            </a:pPr>
            <a:r>
              <a:rPr lang="en-US" sz="6999" spc="-335">
                <a:solidFill>
                  <a:srgbClr val="F4F1EB"/>
                </a:solidFill>
                <a:latin typeface="Aileron"/>
                <a:ea typeface="Aileron"/>
                <a:cs typeface="Aileron"/>
                <a:sym typeface="Aileron"/>
              </a:rPr>
              <a:t>2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792788" y="3661596"/>
            <a:ext cx="1584978" cy="866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229"/>
              </a:lnSpc>
            </a:pPr>
            <a:r>
              <a:rPr lang="en-US" sz="6999" spc="-335">
                <a:solidFill>
                  <a:srgbClr val="F4F1EB"/>
                </a:solidFill>
                <a:latin typeface="Aileron"/>
                <a:ea typeface="Aileron"/>
                <a:cs typeface="Aileron"/>
                <a:sym typeface="Aileron"/>
              </a:rPr>
              <a:t>3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792788" y="4791393"/>
            <a:ext cx="1584978" cy="866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229"/>
              </a:lnSpc>
            </a:pPr>
            <a:r>
              <a:rPr lang="en-US" sz="6999" spc="-335">
                <a:solidFill>
                  <a:srgbClr val="F4F1EB"/>
                </a:solidFill>
                <a:latin typeface="Aileron"/>
                <a:ea typeface="Aileron"/>
                <a:cs typeface="Aileron"/>
                <a:sym typeface="Aileron"/>
              </a:rPr>
              <a:t>4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>
  <p:cSld>
    <p:bg>
      <p:bgPr>
        <a:solidFill>
          <a:srgbClr val="201D1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1293231"/>
            <a:ext cx="400214" cy="3086100"/>
            <a:chOff x="0" y="0"/>
            <a:chExt cx="105406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5406" cy="812800"/>
            </a:xfrm>
            <a:custGeom>
              <a:avLst/>
              <a:gdLst/>
              <a:ahLst/>
              <a:cxnLst/>
              <a:rect r="r" b="b" t="t" l="l"/>
              <a:pathLst>
                <a:path h="812800" w="105406">
                  <a:moveTo>
                    <a:pt x="0" y="0"/>
                  </a:moveTo>
                  <a:lnTo>
                    <a:pt x="105406" y="0"/>
                  </a:lnTo>
                  <a:lnTo>
                    <a:pt x="105406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201D1A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05406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028700" y="1409700"/>
            <a:ext cx="7637448" cy="31320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805"/>
              </a:lnSpc>
            </a:pPr>
            <a:r>
              <a:rPr lang="en-US" sz="13264" spc="-636">
                <a:solidFill>
                  <a:srgbClr val="F4F1EB"/>
                </a:solidFill>
                <a:latin typeface="Aileron Light"/>
                <a:ea typeface="Aileron Light"/>
                <a:cs typeface="Aileron Light"/>
                <a:sym typeface="Aileron Light"/>
              </a:rPr>
              <a:t>Table of contents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999819" y="1490521"/>
            <a:ext cx="4602016" cy="4795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43"/>
              </a:lnSpc>
            </a:pPr>
            <a:r>
              <a:rPr lang="en-US" sz="3099">
                <a:solidFill>
                  <a:srgbClr val="F4F1EB"/>
                </a:solidFill>
                <a:latin typeface="Aileron Light"/>
                <a:ea typeface="Aileron Light"/>
                <a:cs typeface="Aileron Light"/>
                <a:sym typeface="Aileron Light"/>
              </a:rPr>
              <a:t>Project Breakdown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999819" y="2625994"/>
            <a:ext cx="4602016" cy="4795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43"/>
              </a:lnSpc>
            </a:pPr>
            <a:r>
              <a:rPr lang="en-US" sz="3099">
                <a:solidFill>
                  <a:srgbClr val="F4F1EB"/>
                </a:solidFill>
                <a:latin typeface="Aileron Light"/>
                <a:ea typeface="Aileron Light"/>
                <a:cs typeface="Aileron Light"/>
                <a:sym typeface="Aileron Light"/>
              </a:rPr>
              <a:t>Client User Story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999819" y="3761467"/>
            <a:ext cx="4602016" cy="4795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43"/>
              </a:lnSpc>
            </a:pPr>
            <a:r>
              <a:rPr lang="en-US" sz="3099">
                <a:solidFill>
                  <a:srgbClr val="F4F1EB"/>
                </a:solidFill>
                <a:latin typeface="Aileron Light"/>
                <a:ea typeface="Aileron Light"/>
                <a:cs typeface="Aileron Light"/>
                <a:sym typeface="Aileron Light"/>
              </a:rPr>
              <a:t>Sitemaps and Wireframes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999819" y="4896940"/>
            <a:ext cx="5259481" cy="4795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43"/>
              </a:lnSpc>
            </a:pPr>
            <a:r>
              <a:rPr lang="en-US" sz="3099">
                <a:solidFill>
                  <a:srgbClr val="F4F1EB"/>
                </a:solidFill>
                <a:latin typeface="Aileron Light"/>
                <a:ea typeface="Aileron Light"/>
                <a:cs typeface="Aileron Light"/>
                <a:sym typeface="Aileron Light"/>
              </a:rPr>
              <a:t>Basic Styling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999819" y="6032413"/>
            <a:ext cx="4602016" cy="4795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43"/>
              </a:lnSpc>
            </a:pPr>
            <a:r>
              <a:rPr lang="en-US" sz="3099">
                <a:solidFill>
                  <a:srgbClr val="F4F1EB"/>
                </a:solidFill>
                <a:latin typeface="Aileron Light"/>
                <a:ea typeface="Aileron Light"/>
                <a:cs typeface="Aileron Light"/>
                <a:sym typeface="Aileron Light"/>
              </a:rPr>
              <a:t>Details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792788" y="1402002"/>
            <a:ext cx="1584978" cy="866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229"/>
              </a:lnSpc>
            </a:pPr>
            <a:r>
              <a:rPr lang="en-US" sz="6999" spc="-335">
                <a:solidFill>
                  <a:srgbClr val="F4F1EB"/>
                </a:solidFill>
                <a:latin typeface="Aileron"/>
                <a:ea typeface="Aileron"/>
                <a:cs typeface="Aileron"/>
                <a:sym typeface="Aileron"/>
              </a:rPr>
              <a:t>1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792788" y="2531799"/>
            <a:ext cx="1584978" cy="866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229"/>
              </a:lnSpc>
            </a:pPr>
            <a:r>
              <a:rPr lang="en-US" sz="6999" spc="-335">
                <a:solidFill>
                  <a:srgbClr val="F4F1EB"/>
                </a:solidFill>
                <a:latin typeface="Aileron"/>
                <a:ea typeface="Aileron"/>
                <a:cs typeface="Aileron"/>
                <a:sym typeface="Aileron"/>
              </a:rPr>
              <a:t>2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792788" y="3661596"/>
            <a:ext cx="1584978" cy="866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229"/>
              </a:lnSpc>
            </a:pPr>
            <a:r>
              <a:rPr lang="en-US" sz="6999" spc="-335">
                <a:solidFill>
                  <a:srgbClr val="F4F1EB"/>
                </a:solidFill>
                <a:latin typeface="Aileron"/>
                <a:ea typeface="Aileron"/>
                <a:cs typeface="Aileron"/>
                <a:sym typeface="Aileron"/>
              </a:rPr>
              <a:t>3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792788" y="4791393"/>
            <a:ext cx="1584978" cy="866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229"/>
              </a:lnSpc>
            </a:pPr>
            <a:r>
              <a:rPr lang="en-US" sz="6999" spc="-335">
                <a:solidFill>
                  <a:srgbClr val="F4F1EB"/>
                </a:solidFill>
                <a:latin typeface="Aileron"/>
                <a:ea typeface="Aileron"/>
                <a:cs typeface="Aileron"/>
                <a:sym typeface="Aileron"/>
              </a:rPr>
              <a:t>4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792788" y="5921189"/>
            <a:ext cx="1584978" cy="866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229"/>
              </a:lnSpc>
            </a:pPr>
            <a:r>
              <a:rPr lang="en-US" sz="6999" spc="-335">
                <a:solidFill>
                  <a:srgbClr val="F4F1EB"/>
                </a:solidFill>
                <a:latin typeface="Aileron"/>
                <a:ea typeface="Aileron"/>
                <a:cs typeface="Aileron"/>
                <a:sym typeface="Aileron"/>
              </a:rPr>
              <a:t>5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>
  <p:cSld>
    <p:bg>
      <p:bgPr>
        <a:solidFill>
          <a:srgbClr val="201D1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1293231"/>
            <a:ext cx="400214" cy="3086100"/>
            <a:chOff x="0" y="0"/>
            <a:chExt cx="105406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5406" cy="812800"/>
            </a:xfrm>
            <a:custGeom>
              <a:avLst/>
              <a:gdLst/>
              <a:ahLst/>
              <a:cxnLst/>
              <a:rect r="r" b="b" t="t" l="l"/>
              <a:pathLst>
                <a:path h="812800" w="105406">
                  <a:moveTo>
                    <a:pt x="0" y="0"/>
                  </a:moveTo>
                  <a:lnTo>
                    <a:pt x="105406" y="0"/>
                  </a:lnTo>
                  <a:lnTo>
                    <a:pt x="105406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201D1A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05406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028700" y="1409700"/>
            <a:ext cx="7637448" cy="31320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805"/>
              </a:lnSpc>
            </a:pPr>
            <a:r>
              <a:rPr lang="en-US" sz="13264" spc="-636">
                <a:solidFill>
                  <a:srgbClr val="F4F1EB"/>
                </a:solidFill>
                <a:latin typeface="Aileron Light"/>
                <a:ea typeface="Aileron Light"/>
                <a:cs typeface="Aileron Light"/>
                <a:sym typeface="Aileron Light"/>
              </a:rPr>
              <a:t>Table of contents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999819" y="1490521"/>
            <a:ext cx="4602016" cy="4795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43"/>
              </a:lnSpc>
            </a:pPr>
            <a:r>
              <a:rPr lang="en-US" sz="3099">
                <a:solidFill>
                  <a:srgbClr val="F4F1EB"/>
                </a:solidFill>
                <a:latin typeface="Aileron Light"/>
                <a:ea typeface="Aileron Light"/>
                <a:cs typeface="Aileron Light"/>
                <a:sym typeface="Aileron Light"/>
              </a:rPr>
              <a:t>Project Breakdown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999819" y="2625994"/>
            <a:ext cx="4602016" cy="4795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43"/>
              </a:lnSpc>
            </a:pPr>
            <a:r>
              <a:rPr lang="en-US" sz="3099">
                <a:solidFill>
                  <a:srgbClr val="F4F1EB"/>
                </a:solidFill>
                <a:latin typeface="Aileron Light"/>
                <a:ea typeface="Aileron Light"/>
                <a:cs typeface="Aileron Light"/>
                <a:sym typeface="Aileron Light"/>
              </a:rPr>
              <a:t>Client User Story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999819" y="3761467"/>
            <a:ext cx="4602016" cy="4795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43"/>
              </a:lnSpc>
            </a:pPr>
            <a:r>
              <a:rPr lang="en-US" sz="3099">
                <a:solidFill>
                  <a:srgbClr val="F4F1EB"/>
                </a:solidFill>
                <a:latin typeface="Aileron Light"/>
                <a:ea typeface="Aileron Light"/>
                <a:cs typeface="Aileron Light"/>
                <a:sym typeface="Aileron Light"/>
              </a:rPr>
              <a:t>Sitemaps and Wireframes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999819" y="4896940"/>
            <a:ext cx="5259481" cy="4795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43"/>
              </a:lnSpc>
            </a:pPr>
            <a:r>
              <a:rPr lang="en-US" sz="3099">
                <a:solidFill>
                  <a:srgbClr val="F4F1EB"/>
                </a:solidFill>
                <a:latin typeface="Aileron Light"/>
                <a:ea typeface="Aileron Light"/>
                <a:cs typeface="Aileron Light"/>
                <a:sym typeface="Aileron Light"/>
              </a:rPr>
              <a:t>Basic Styling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999819" y="6032413"/>
            <a:ext cx="4602016" cy="4795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43"/>
              </a:lnSpc>
            </a:pPr>
            <a:r>
              <a:rPr lang="en-US" sz="3099">
                <a:solidFill>
                  <a:srgbClr val="F4F1EB"/>
                </a:solidFill>
                <a:latin typeface="Aileron Light"/>
                <a:ea typeface="Aileron Light"/>
                <a:cs typeface="Aileron Light"/>
                <a:sym typeface="Aileron Light"/>
              </a:rPr>
              <a:t>Details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999819" y="7167886"/>
            <a:ext cx="4602016" cy="4795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43"/>
              </a:lnSpc>
            </a:pPr>
            <a:r>
              <a:rPr lang="en-US" sz="3099">
                <a:solidFill>
                  <a:srgbClr val="F4F1EB"/>
                </a:solidFill>
                <a:latin typeface="Aileron Light"/>
                <a:ea typeface="Aileron Light"/>
                <a:cs typeface="Aileron Light"/>
                <a:sym typeface="Aileron Light"/>
              </a:rPr>
              <a:t>Demo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792788" y="1402002"/>
            <a:ext cx="1584978" cy="866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229"/>
              </a:lnSpc>
            </a:pPr>
            <a:r>
              <a:rPr lang="en-US" sz="6999" spc="-335">
                <a:solidFill>
                  <a:srgbClr val="F4F1EB"/>
                </a:solidFill>
                <a:latin typeface="Aileron"/>
                <a:ea typeface="Aileron"/>
                <a:cs typeface="Aileron"/>
                <a:sym typeface="Aileron"/>
              </a:rPr>
              <a:t>1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792788" y="2531799"/>
            <a:ext cx="1584978" cy="866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229"/>
              </a:lnSpc>
            </a:pPr>
            <a:r>
              <a:rPr lang="en-US" sz="6999" spc="-335">
                <a:solidFill>
                  <a:srgbClr val="F4F1EB"/>
                </a:solidFill>
                <a:latin typeface="Aileron"/>
                <a:ea typeface="Aileron"/>
                <a:cs typeface="Aileron"/>
                <a:sym typeface="Aileron"/>
              </a:rPr>
              <a:t>2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792788" y="3661596"/>
            <a:ext cx="1584978" cy="866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229"/>
              </a:lnSpc>
            </a:pPr>
            <a:r>
              <a:rPr lang="en-US" sz="6999" spc="-335">
                <a:solidFill>
                  <a:srgbClr val="F4F1EB"/>
                </a:solidFill>
                <a:latin typeface="Aileron"/>
                <a:ea typeface="Aileron"/>
                <a:cs typeface="Aileron"/>
                <a:sym typeface="Aileron"/>
              </a:rPr>
              <a:t>3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792788" y="4791393"/>
            <a:ext cx="1584978" cy="866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229"/>
              </a:lnSpc>
            </a:pPr>
            <a:r>
              <a:rPr lang="en-US" sz="6999" spc="-335">
                <a:solidFill>
                  <a:srgbClr val="F4F1EB"/>
                </a:solidFill>
                <a:latin typeface="Aileron"/>
                <a:ea typeface="Aileron"/>
                <a:cs typeface="Aileron"/>
                <a:sym typeface="Aileron"/>
              </a:rPr>
              <a:t>4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792788" y="5921189"/>
            <a:ext cx="1584978" cy="866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229"/>
              </a:lnSpc>
            </a:pPr>
            <a:r>
              <a:rPr lang="en-US" sz="6999" spc="-335">
                <a:solidFill>
                  <a:srgbClr val="F4F1EB"/>
                </a:solidFill>
                <a:latin typeface="Aileron"/>
                <a:ea typeface="Aileron"/>
                <a:cs typeface="Aileron"/>
                <a:sym typeface="Aileron"/>
              </a:rPr>
              <a:t>5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792788" y="7050986"/>
            <a:ext cx="1584978" cy="866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229"/>
              </a:lnSpc>
            </a:pPr>
            <a:r>
              <a:rPr lang="en-US" sz="6999" spc="-335">
                <a:solidFill>
                  <a:srgbClr val="F4F1EB"/>
                </a:solidFill>
                <a:latin typeface="Aileron"/>
                <a:ea typeface="Aileron"/>
                <a:cs typeface="Aileron"/>
                <a:sym typeface="Aileron"/>
              </a:rPr>
              <a:t>6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>
  <p:cSld>
    <p:bg>
      <p:bgPr>
        <a:solidFill>
          <a:srgbClr val="201D1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1293231"/>
            <a:ext cx="400214" cy="3086100"/>
            <a:chOff x="0" y="0"/>
            <a:chExt cx="105406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5406" cy="812800"/>
            </a:xfrm>
            <a:custGeom>
              <a:avLst/>
              <a:gdLst/>
              <a:ahLst/>
              <a:cxnLst/>
              <a:rect r="r" b="b" t="t" l="l"/>
              <a:pathLst>
                <a:path h="812800" w="105406">
                  <a:moveTo>
                    <a:pt x="0" y="0"/>
                  </a:moveTo>
                  <a:lnTo>
                    <a:pt x="105406" y="0"/>
                  </a:lnTo>
                  <a:lnTo>
                    <a:pt x="105406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201D1A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05406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028700" y="1409700"/>
            <a:ext cx="7637448" cy="31320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805"/>
              </a:lnSpc>
            </a:pPr>
            <a:r>
              <a:rPr lang="en-US" sz="13264" spc="-636">
                <a:solidFill>
                  <a:srgbClr val="F4F1EB"/>
                </a:solidFill>
                <a:latin typeface="Aileron Light"/>
                <a:ea typeface="Aileron Light"/>
                <a:cs typeface="Aileron Light"/>
                <a:sym typeface="Aileron Light"/>
              </a:rPr>
              <a:t>Table of contents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999819" y="1490521"/>
            <a:ext cx="4602016" cy="4795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43"/>
              </a:lnSpc>
            </a:pPr>
            <a:r>
              <a:rPr lang="en-US" sz="3099">
                <a:solidFill>
                  <a:srgbClr val="F4F1EB"/>
                </a:solidFill>
                <a:latin typeface="Aileron Light"/>
                <a:ea typeface="Aileron Light"/>
                <a:cs typeface="Aileron Light"/>
                <a:sym typeface="Aileron Light"/>
              </a:rPr>
              <a:t>Project Breakdown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999819" y="2625994"/>
            <a:ext cx="4602016" cy="4795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43"/>
              </a:lnSpc>
            </a:pPr>
            <a:r>
              <a:rPr lang="en-US" sz="3099">
                <a:solidFill>
                  <a:srgbClr val="F4F1EB"/>
                </a:solidFill>
                <a:latin typeface="Aileron Light"/>
                <a:ea typeface="Aileron Light"/>
                <a:cs typeface="Aileron Light"/>
                <a:sym typeface="Aileron Light"/>
              </a:rPr>
              <a:t>Client User Story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999819" y="3761467"/>
            <a:ext cx="4602016" cy="4795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43"/>
              </a:lnSpc>
            </a:pPr>
            <a:r>
              <a:rPr lang="en-US" sz="3099">
                <a:solidFill>
                  <a:srgbClr val="F4F1EB"/>
                </a:solidFill>
                <a:latin typeface="Aileron Light"/>
                <a:ea typeface="Aileron Light"/>
                <a:cs typeface="Aileron Light"/>
                <a:sym typeface="Aileron Light"/>
              </a:rPr>
              <a:t>Sitemaps and Wireframes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999819" y="4896940"/>
            <a:ext cx="5259481" cy="4795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43"/>
              </a:lnSpc>
            </a:pPr>
            <a:r>
              <a:rPr lang="en-US" sz="3099">
                <a:solidFill>
                  <a:srgbClr val="F4F1EB"/>
                </a:solidFill>
                <a:latin typeface="Aileron Light"/>
                <a:ea typeface="Aileron Light"/>
                <a:cs typeface="Aileron Light"/>
                <a:sym typeface="Aileron Light"/>
              </a:rPr>
              <a:t>Basic Styling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999819" y="6032413"/>
            <a:ext cx="4602016" cy="4795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43"/>
              </a:lnSpc>
            </a:pPr>
            <a:r>
              <a:rPr lang="en-US" sz="3099">
                <a:solidFill>
                  <a:srgbClr val="F4F1EB"/>
                </a:solidFill>
                <a:latin typeface="Aileron Light"/>
                <a:ea typeface="Aileron Light"/>
                <a:cs typeface="Aileron Light"/>
                <a:sym typeface="Aileron Light"/>
              </a:rPr>
              <a:t>Details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999819" y="7167886"/>
            <a:ext cx="4602016" cy="4795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43"/>
              </a:lnSpc>
            </a:pPr>
            <a:r>
              <a:rPr lang="en-US" sz="3099">
                <a:solidFill>
                  <a:srgbClr val="F4F1EB"/>
                </a:solidFill>
                <a:latin typeface="Aileron Light"/>
                <a:ea typeface="Aileron Light"/>
                <a:cs typeface="Aileron Light"/>
                <a:sym typeface="Aileron Light"/>
              </a:rPr>
              <a:t>Demo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999819" y="8303358"/>
            <a:ext cx="4602016" cy="4795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43"/>
              </a:lnSpc>
            </a:pPr>
            <a:r>
              <a:rPr lang="en-US" sz="3099">
                <a:solidFill>
                  <a:srgbClr val="F4F1EB"/>
                </a:solidFill>
                <a:latin typeface="Aileron Light"/>
                <a:ea typeface="Aileron Light"/>
                <a:cs typeface="Aileron Light"/>
                <a:sym typeface="Aileron Light"/>
              </a:rPr>
              <a:t>What’s next?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792788" y="1402002"/>
            <a:ext cx="1584978" cy="866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229"/>
              </a:lnSpc>
            </a:pPr>
            <a:r>
              <a:rPr lang="en-US" sz="6999" spc="-335">
                <a:solidFill>
                  <a:srgbClr val="F4F1EB"/>
                </a:solidFill>
                <a:latin typeface="Aileron"/>
                <a:ea typeface="Aileron"/>
                <a:cs typeface="Aileron"/>
                <a:sym typeface="Aileron"/>
              </a:rPr>
              <a:t>1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792788" y="2531799"/>
            <a:ext cx="1584978" cy="866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229"/>
              </a:lnSpc>
            </a:pPr>
            <a:r>
              <a:rPr lang="en-US" sz="6999" spc="-335">
                <a:solidFill>
                  <a:srgbClr val="F4F1EB"/>
                </a:solidFill>
                <a:latin typeface="Aileron"/>
                <a:ea typeface="Aileron"/>
                <a:cs typeface="Aileron"/>
                <a:sym typeface="Aileron"/>
              </a:rPr>
              <a:t>2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792788" y="3661596"/>
            <a:ext cx="1584978" cy="866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229"/>
              </a:lnSpc>
            </a:pPr>
            <a:r>
              <a:rPr lang="en-US" sz="6999" spc="-335">
                <a:solidFill>
                  <a:srgbClr val="F4F1EB"/>
                </a:solidFill>
                <a:latin typeface="Aileron"/>
                <a:ea typeface="Aileron"/>
                <a:cs typeface="Aileron"/>
                <a:sym typeface="Aileron"/>
              </a:rPr>
              <a:t>3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792788" y="4791393"/>
            <a:ext cx="1584978" cy="866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229"/>
              </a:lnSpc>
            </a:pPr>
            <a:r>
              <a:rPr lang="en-US" sz="6999" spc="-335">
                <a:solidFill>
                  <a:srgbClr val="F4F1EB"/>
                </a:solidFill>
                <a:latin typeface="Aileron"/>
                <a:ea typeface="Aileron"/>
                <a:cs typeface="Aileron"/>
                <a:sym typeface="Aileron"/>
              </a:rPr>
              <a:t>4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792788" y="5921189"/>
            <a:ext cx="1584978" cy="866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229"/>
              </a:lnSpc>
            </a:pPr>
            <a:r>
              <a:rPr lang="en-US" sz="6999" spc="-335">
                <a:solidFill>
                  <a:srgbClr val="F4F1EB"/>
                </a:solidFill>
                <a:latin typeface="Aileron"/>
                <a:ea typeface="Aileron"/>
                <a:cs typeface="Aileron"/>
                <a:sym typeface="Aileron"/>
              </a:rPr>
              <a:t>5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792788" y="7050986"/>
            <a:ext cx="1584978" cy="866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229"/>
              </a:lnSpc>
            </a:pPr>
            <a:r>
              <a:rPr lang="en-US" sz="6999" spc="-335">
                <a:solidFill>
                  <a:srgbClr val="F4F1EB"/>
                </a:solidFill>
                <a:latin typeface="Aileron"/>
                <a:ea typeface="Aileron"/>
                <a:cs typeface="Aileron"/>
                <a:sym typeface="Aileron"/>
              </a:rPr>
              <a:t>6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792788" y="8180783"/>
            <a:ext cx="1584978" cy="866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229"/>
              </a:lnSpc>
            </a:pPr>
            <a:r>
              <a:rPr lang="en-US" sz="6999" spc="-335">
                <a:solidFill>
                  <a:srgbClr val="F4F1EB"/>
                </a:solidFill>
                <a:latin typeface="Aileron"/>
                <a:ea typeface="Aileron"/>
                <a:cs typeface="Aileron"/>
                <a:sym typeface="Aileron"/>
              </a:rPr>
              <a:t>7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DAGgzCJy1xI</dc:identifier>
  <dcterms:modified xsi:type="dcterms:W3CDTF">2011-08-01T06:04:30Z</dcterms:modified>
  <cp:revision>1</cp:revision>
  <dc:title>CollegeLife Recipes - Presentation 1</dc:title>
</cp:coreProperties>
</file>